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media/image58.jpg" ContentType="image/jpg"/>
  <Override PartName="/ppt/media/image59.jpg" ContentType="image/jpg"/>
  <Override PartName="/ppt/media/image60.jpg" ContentType="image/jpg"/>
  <Override PartName="/ppt/media/image61.jpg" ContentType="image/jpg"/>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tags/tag32.xml" ContentType="application/vnd.openxmlformats-officedocument.presentationml.tags+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781" r:id="rId2"/>
    <p:sldMasterId id="2147484174" r:id="rId3"/>
    <p:sldMasterId id="2147484182" r:id="rId4"/>
    <p:sldMasterId id="2147484242" r:id="rId5"/>
    <p:sldMasterId id="2147484280" r:id="rId6"/>
    <p:sldMasterId id="2147484363" r:id="rId7"/>
    <p:sldMasterId id="2147484366" r:id="rId8"/>
  </p:sldMasterIdLst>
  <p:notesMasterIdLst>
    <p:notesMasterId r:id="rId22"/>
  </p:notesMasterIdLst>
  <p:sldIdLst>
    <p:sldId id="2147482657" r:id="rId9"/>
    <p:sldId id="27677" r:id="rId10"/>
    <p:sldId id="412" r:id="rId11"/>
    <p:sldId id="435" r:id="rId12"/>
    <p:sldId id="27728" r:id="rId13"/>
    <p:sldId id="363" r:id="rId14"/>
    <p:sldId id="2147476076" r:id="rId15"/>
    <p:sldId id="436" r:id="rId16"/>
    <p:sldId id="565" r:id="rId17"/>
    <p:sldId id="423" r:id="rId18"/>
    <p:sldId id="346" r:id="rId19"/>
    <p:sldId id="333" r:id="rId20"/>
    <p:sldId id="3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0" autoAdjust="0"/>
    <p:restoredTop sz="94604" autoAdjust="0"/>
  </p:normalViewPr>
  <p:slideViewPr>
    <p:cSldViewPr snapToGrid="0">
      <p:cViewPr varScale="1">
        <p:scale>
          <a:sx n="59" d="100"/>
          <a:sy n="59" d="100"/>
        </p:scale>
        <p:origin x="1048" y="5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higa, Clementine" userId="3c285607-c8c8-4e0e-8f80-78c6be33c411" providerId="ADAL" clId="{A62A395C-4352-4FC5-8DE2-EF00391C58A5}"/>
    <pc:docChg chg="modSld">
      <pc:chgData name="Bihiga, Clementine" userId="3c285607-c8c8-4e0e-8f80-78c6be33c411" providerId="ADAL" clId="{A62A395C-4352-4FC5-8DE2-EF00391C58A5}" dt="2024-08-07T16:04:56.131" v="19" actId="20577"/>
      <pc:docMkLst>
        <pc:docMk/>
      </pc:docMkLst>
      <pc:sldChg chg="modSp mod">
        <pc:chgData name="Bihiga, Clementine" userId="3c285607-c8c8-4e0e-8f80-78c6be33c411" providerId="ADAL" clId="{A62A395C-4352-4FC5-8DE2-EF00391C58A5}" dt="2024-08-07T16:04:56.131" v="19" actId="20577"/>
        <pc:sldMkLst>
          <pc:docMk/>
          <pc:sldMk cId="645885853" sldId="2147482657"/>
        </pc:sldMkLst>
        <pc:spChg chg="mod">
          <ac:chgData name="Bihiga, Clementine" userId="3c285607-c8c8-4e0e-8f80-78c6be33c411" providerId="ADAL" clId="{A62A395C-4352-4FC5-8DE2-EF00391C58A5}" dt="2024-08-07T16:04:56.131" v="19" actId="20577"/>
          <ac:spMkLst>
            <pc:docMk/>
            <pc:sldMk cId="645885853" sldId="2147482657"/>
            <ac:spMk id="14" creationId="{59BA1DAC-3278-B688-662C-37FF9084AB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B9034-7428-4E7F-922A-6308DC653895}"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E6520-0525-4323-BF16-29E8C1636420}" type="slidenum">
              <a:rPr lang="en-US" smtClean="0"/>
              <a:t>‹#›</a:t>
            </a:fld>
            <a:endParaRPr lang="en-US"/>
          </a:p>
        </p:txBody>
      </p:sp>
    </p:spTree>
    <p:extLst>
      <p:ext uri="{BB962C8B-B14F-4D97-AF65-F5344CB8AC3E}">
        <p14:creationId xmlns:p14="http://schemas.microsoft.com/office/powerpoint/2010/main" val="226862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874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74D832-0888-1542-9074-EA5F6C99AAE6}" type="slidenum">
              <a:rPr kumimoji="0" lang="en-US" sz="1200" b="0" i="0" u="none" strike="noStrike" kern="1200" cap="none" spc="0" normalizeH="0" baseline="0" noProof="0" smtClean="0">
                <a:ln>
                  <a:noFill/>
                </a:ln>
                <a:solidFill>
                  <a:prstClr val="black"/>
                </a:solidFill>
                <a:effectLst/>
                <a:uLnTx/>
                <a:uFillTx/>
                <a:latin typeface="Elevanc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Elevance Sans"/>
              <a:ea typeface="+mn-ea"/>
              <a:cs typeface="+mn-cs"/>
            </a:endParaRPr>
          </a:p>
        </p:txBody>
      </p:sp>
    </p:spTree>
    <p:extLst>
      <p:ext uri="{BB962C8B-B14F-4D97-AF65-F5344CB8AC3E}">
        <p14:creationId xmlns:p14="http://schemas.microsoft.com/office/powerpoint/2010/main" val="1043164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a:xfrm>
            <a:off x="307774" y="4459526"/>
            <a:ext cx="6534277" cy="4224814"/>
          </a:xfrm>
        </p:spPr>
        <p:txBody>
          <a:bodyPr/>
          <a:lstStyle/>
          <a:p>
            <a:r>
              <a:rPr lang="en-US" sz="1200" b="0" kern="1200" dirty="0">
                <a:solidFill>
                  <a:schemeClr val="tx1"/>
                </a:solidFill>
                <a:effectLst/>
                <a:latin typeface="Arial" charset="0"/>
                <a:ea typeface="ヒラギノ角ゴ Pro W3" charset="-128"/>
                <a:cs typeface="ヒラギノ角ゴ Pro W3" charset="-128"/>
              </a:rPr>
              <a:t>Your plan comes with a virtual care option so you can see a doctor &lt;or therapist&gt; using your smartphone, tablet, or computer with a camera. With your telehealth option, you can: </a:t>
            </a:r>
            <a:br>
              <a:rPr lang="en-US" sz="1200" b="0" kern="1200" dirty="0">
                <a:solidFill>
                  <a:schemeClr val="tx1"/>
                </a:solidFill>
                <a:effectLst/>
                <a:latin typeface="Arial" charset="0"/>
                <a:ea typeface="ヒラギノ角ゴ Pro W3" charset="-128"/>
                <a:cs typeface="ヒラギノ角ゴ Pro W3" charset="-128"/>
              </a:rPr>
            </a:br>
            <a:endParaRPr lang="en-US" sz="1100" b="1" dirty="0"/>
          </a:p>
          <a:p>
            <a:pPr marL="176679" lvl="1" indent="-176679"/>
            <a:r>
              <a:rPr lang="en-US" sz="1100" b="1" dirty="0"/>
              <a:t>Have 24/7 access to doctors in about 10 minutes or less</a:t>
            </a:r>
            <a:r>
              <a:rPr lang="en-US" sz="1100" b="0" dirty="0"/>
              <a:t>.</a:t>
            </a:r>
            <a:r>
              <a:rPr lang="en-US" sz="1100" dirty="0"/>
              <a:t> The doctors can assess your condition and send prescriptions to your pharmacy, if needed. It's a great choice when your doctor isn't available for things like pinkeye, the flu, a cold, a sinus infection, or other common health conditions. </a:t>
            </a:r>
          </a:p>
          <a:p>
            <a:pPr marL="176679" lvl="1" indent="-176679"/>
            <a:r>
              <a:rPr lang="en-US" sz="1100" b="1" dirty="0"/>
              <a:t>&lt;See a licensed therapist</a:t>
            </a:r>
            <a:r>
              <a:rPr lang="en-US" sz="1100" dirty="0"/>
              <a:t>. If you're stressed, anxious, or having a tough time, you can talk with a therapist online. In most cases, you can make an appointment and see a therapist in four days or less. Appointments are available seven days a week, and a 45-minute session usually costs about the same as an office therapy visit.&gt;  </a:t>
            </a:r>
          </a:p>
          <a:p>
            <a:pPr marL="176679" lvl="1" indent="-176679"/>
            <a:r>
              <a:rPr lang="en-US" sz="1100" b="1" dirty="0"/>
              <a:t>&lt;See a psychiatrist online</a:t>
            </a:r>
            <a:r>
              <a:rPr lang="en-US" sz="1100" dirty="0"/>
              <a:t>. Unlike therapists, who offer counseling support, psychiatrists are available to provide an evaluation and medication management if needed. You can typically arrange a virtual visit with a psychiatrist within 14 days or less.&gt;</a:t>
            </a:r>
          </a:p>
          <a:p>
            <a:pPr marL="176679" lvl="1" indent="-176679"/>
            <a:endParaRPr lang="en-US" sz="110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A88FBF-7334-C14E-952F-C3B3705C7DE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0971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42938"/>
            <a:ext cx="6256337" cy="3519487"/>
          </a:xfrm>
        </p:spPr>
      </p:sp>
      <p:sp>
        <p:nvSpPr>
          <p:cNvPr id="3" name="Notes Placeholder 2"/>
          <p:cNvSpPr>
            <a:spLocks noGrp="1"/>
          </p:cNvSpPr>
          <p:nvPr>
            <p:ph type="body" idx="1"/>
          </p:nvPr>
        </p:nvSpPr>
        <p:spPr/>
        <p:txBody>
          <a:bodyPr/>
          <a:lstStyle/>
          <a:p>
            <a:pPr defTabSz="942289">
              <a:defRPr/>
            </a:pPr>
            <a:r>
              <a:rPr lang="en-US" dirty="0"/>
              <a:t>Your plan comes with special offers and discounts. You can save money on goods and services, such as glasses, fitness memberships, vitamins, hearing aids, and weight-loss programs.</a:t>
            </a:r>
          </a:p>
          <a:p>
            <a:pPr defTabSz="942289">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4F845-AC77-0F4F-B613-438717406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05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874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D74D832-0888-1542-9074-EA5F6C99AAE6}" type="slidenum">
              <a:rPr lang="en-US" smtClean="0"/>
              <a:t>13</a:t>
            </a:fld>
            <a:endParaRPr lang="en-US"/>
          </a:p>
        </p:txBody>
      </p:sp>
    </p:spTree>
    <p:extLst>
      <p:ext uri="{BB962C8B-B14F-4D97-AF65-F5344CB8AC3E}">
        <p14:creationId xmlns:p14="http://schemas.microsoft.com/office/powerpoint/2010/main" val="42917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Arial" charset="0"/>
                <a:ea typeface="ヒラギノ角ゴ Pro W3" charset="-128"/>
                <a:cs typeface="ヒラギノ角ゴ Pro W3" charset="-128"/>
              </a:rPr>
              <a:t>The Sydney Health mobile</a:t>
            </a:r>
            <a:r>
              <a:rPr lang="en-US" sz="900" kern="1200" baseline="0" dirty="0">
                <a:solidFill>
                  <a:schemeClr val="tx1"/>
                </a:solidFill>
                <a:effectLst/>
                <a:latin typeface="Arial" charset="0"/>
                <a:ea typeface="ヒラギノ角ゴ Pro W3" charset="-128"/>
                <a:cs typeface="ヒラギノ角ゴ Pro W3" charset="-128"/>
              </a:rPr>
              <a:t> app </a:t>
            </a:r>
            <a:r>
              <a:rPr lang="en-US" sz="900" kern="1200" dirty="0">
                <a:solidFill>
                  <a:schemeClr val="tx1"/>
                </a:solidFill>
                <a:effectLst/>
                <a:latin typeface="Arial" charset="0"/>
                <a:ea typeface="ヒラギノ角ゴ Pro W3" charset="-128"/>
                <a:cs typeface="ヒラギノ角ゴ Pro W3" charset="-128"/>
              </a:rPr>
              <a:t>keeps your healthcare information in one convenient place. </a:t>
            </a:r>
            <a:r>
              <a:rPr lang="en-US" dirty="0"/>
              <a:t>And it’s personalized</a:t>
            </a:r>
            <a:r>
              <a:rPr lang="en-US" baseline="0" dirty="0"/>
              <a:t>.</a:t>
            </a:r>
          </a:p>
          <a:p>
            <a:r>
              <a:rPr lang="en-US" baseline="0" dirty="0"/>
              <a:t> </a:t>
            </a:r>
            <a:endParaRPr lang="en-US" sz="900" kern="1200" dirty="0">
              <a:solidFill>
                <a:schemeClr val="tx1"/>
              </a:solidFill>
              <a:effectLst/>
              <a:latin typeface="Arial" charset="0"/>
              <a:ea typeface="ヒラギノ角ゴ Pro W3" charset="-128"/>
              <a:cs typeface="ヒラギノ角ゴ Pro W3" charset="-128"/>
            </a:endParaRPr>
          </a:p>
          <a:p>
            <a:r>
              <a:rPr lang="en-US" sz="900" kern="1200" dirty="0">
                <a:solidFill>
                  <a:schemeClr val="tx1"/>
                </a:solidFill>
                <a:effectLst/>
                <a:latin typeface="Arial" charset="0"/>
                <a:ea typeface="ヒラギノ角ゴ Pro W3" charset="-128"/>
                <a:cs typeface="ヒラギノ角ゴ Pro W3" charset="-128"/>
              </a:rPr>
              <a:t>You can use it to:</a:t>
            </a:r>
          </a:p>
          <a:p>
            <a:endParaRPr lang="en-US" sz="900" kern="1200" dirty="0">
              <a:solidFill>
                <a:schemeClr val="tx1"/>
              </a:solidFill>
              <a:effectLst/>
              <a:latin typeface="Arial" charset="0"/>
              <a:ea typeface="ヒラギノ角ゴ Pro W3" charset="-128"/>
              <a:cs typeface="ヒラギノ角ゴ Pro W3" charset="-128"/>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900" kern="1200" dirty="0">
                <a:solidFill>
                  <a:schemeClr val="tx1"/>
                </a:solidFill>
                <a:effectLst/>
                <a:latin typeface="Arial" charset="0"/>
                <a:ea typeface="ヒラギノ角ゴ Pro W3" charset="-128"/>
                <a:cs typeface="ヒラギノ角ゴ Pro W3" charset="-128"/>
              </a:rPr>
              <a:t>Find </a:t>
            </a:r>
            <a:r>
              <a:rPr lang="en-US" sz="1100" dirty="0">
                <a:effectLst/>
                <a:latin typeface="Segoe UI" panose="020B0502040204020203" pitchFamily="34" charset="0"/>
              </a:rPr>
              <a:t>a healthcare professional or facility in your plan’s network.</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kern="1200" dirty="0">
                <a:solidFill>
                  <a:schemeClr val="tx1"/>
                </a:solidFill>
                <a:effectLst/>
                <a:latin typeface="Arial" charset="0"/>
                <a:ea typeface="ヒラギノ角ゴ Pro W3" charset="-128"/>
                <a:cs typeface="ヒラギノ角ゴ Pro W3" charset="-128"/>
              </a:rPr>
              <a:t>See ratings and reviews for doctors and hospitals.</a:t>
            </a:r>
          </a:p>
          <a:p>
            <a:pPr marL="171450" indent="-171450">
              <a:buFont typeface="Arial" panose="020B0604020202020204" pitchFamily="34" charset="0"/>
              <a:buChar char="•"/>
            </a:pPr>
            <a:r>
              <a:rPr lang="en-US" sz="1100" kern="1200" dirty="0">
                <a:solidFill>
                  <a:schemeClr val="tx1"/>
                </a:solidFill>
                <a:effectLst/>
                <a:latin typeface="Arial" charset="0"/>
                <a:ea typeface="ヒラギノ角ゴ Pro W3" charset="-128"/>
                <a:cs typeface="ヒラギノ角ゴ Pro W3" charset="-128"/>
              </a:rPr>
              <a:t>See all your benefits and plan details.</a:t>
            </a:r>
          </a:p>
          <a:p>
            <a:pPr marL="171450" indent="-171450">
              <a:buFont typeface="Arial" panose="020B0604020202020204" pitchFamily="34" charset="0"/>
              <a:buChar char="•"/>
            </a:pPr>
            <a:r>
              <a:rPr lang="en-US" sz="1100" kern="1200" dirty="0">
                <a:solidFill>
                  <a:schemeClr val="tx1"/>
                </a:solidFill>
                <a:effectLst/>
                <a:latin typeface="Arial" charset="0"/>
                <a:ea typeface="ヒラギノ角ゴ Pro W3" charset="-128"/>
                <a:cs typeface="ヒラギノ角ゴ Pro W3" charset="-128"/>
              </a:rPr>
              <a:t>View your claims and compare costs. </a:t>
            </a:r>
          </a:p>
          <a:p>
            <a:pPr marL="171450" indent="-171450">
              <a:buFont typeface="Arial" panose="020B0604020202020204" pitchFamily="34" charset="0"/>
              <a:buChar char="•"/>
            </a:pPr>
            <a:r>
              <a:rPr lang="en-US" sz="900" kern="1200" dirty="0">
                <a:solidFill>
                  <a:schemeClr val="tx1"/>
                </a:solidFill>
                <a:effectLst/>
                <a:latin typeface="Arial" charset="0"/>
                <a:ea typeface="ヒラギノ角ゴ Pro W3" charset="-128"/>
                <a:cs typeface="ヒラギノ角ゴ Pro W3" charset="-128"/>
              </a:rPr>
              <a:t>Access your ID card to show at the doctor or pharmacy.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900" dirty="0">
                <a:effectLst/>
                <a:latin typeface="Segoe UI" panose="020B0502040204020203" pitchFamily="34" charset="0"/>
              </a:rPr>
              <a:t>Manage prescription orders and refills.</a:t>
            </a:r>
            <a:endParaRPr lang="en-US" sz="900" dirty="0">
              <a:effectLst/>
              <a:latin typeface="Arial" panose="020B0604020202020204" pitchFamily="34" charset="0"/>
            </a:endParaRPr>
          </a:p>
          <a:p>
            <a:pPr marL="171450" indent="-171450">
              <a:buFont typeface="Arial" panose="020B0604020202020204" pitchFamily="34" charset="0"/>
              <a:buChar char="•"/>
            </a:pPr>
            <a:r>
              <a:rPr lang="en-US" sz="900" dirty="0">
                <a:effectLst/>
                <a:latin typeface="Segoe UI" panose="020B0502040204020203" pitchFamily="34" charset="0"/>
              </a:rPr>
              <a:t>Get answers quickly with the interactive chat feature, or access virtual care.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900" dirty="0">
                <a:effectLst/>
                <a:latin typeface="Segoe UI" panose="020B0502040204020203" pitchFamily="34" charset="0"/>
              </a:rPr>
              <a:t>Check out wellness resources and rewards.</a:t>
            </a:r>
            <a:endParaRPr lang="en-US" sz="900" dirty="0">
              <a:effectLst/>
              <a:latin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900" dirty="0">
                <a:effectLst/>
                <a:latin typeface="Segoe UI" panose="020B0502040204020203" pitchFamily="34" charset="0"/>
              </a:rPr>
              <a:t>Sync with your fitness tracker, and</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900" dirty="0">
                <a:effectLst/>
                <a:latin typeface="Segoe UI" panose="020B0502040204020203" pitchFamily="34" charset="0"/>
              </a:rPr>
              <a:t>Contact Member Services for support.</a:t>
            </a:r>
            <a:endParaRPr lang="en-US" sz="900" dirty="0">
              <a:effectLst/>
              <a:latin typeface="Arial" panose="020B0604020202020204" pitchFamily="34" charset="0"/>
            </a:endParaRPr>
          </a:p>
          <a:p>
            <a:pPr marL="171450" indent="-171450">
              <a:buFont typeface="Arial" panose="020B0604020202020204" pitchFamily="34" charset="0"/>
              <a:buChar char="•"/>
            </a:pPr>
            <a:endParaRPr lang="en-US" sz="900" kern="1200" dirty="0">
              <a:solidFill>
                <a:schemeClr val="tx1"/>
              </a:solidFill>
              <a:effectLst/>
              <a:latin typeface="Arial" charset="0"/>
              <a:ea typeface="ヒラギノ角ゴ Pro W3" charset="-128"/>
              <a:cs typeface="ヒラギノ角ゴ Pro W3" charset="-128"/>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6407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48F33E9-ADAF-490A-875A-811A604FD72D}"/>
              </a:ext>
            </a:extLst>
          </p:cNvPr>
          <p:cNvSpPr>
            <a:spLocks noGrp="1" noRot="1" noChangeAspect="1" noTextEdit="1"/>
          </p:cNvSpPr>
          <p:nvPr>
            <p:ph type="sldImg"/>
          </p:nvPr>
        </p:nvSpPr>
        <p:spPr bwMode="auto">
          <a:noFill/>
          <a:ln>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B7D6C9B-A083-493E-94F1-CAC63C3519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00000"/>
              </a:lnSpc>
            </a:pPr>
            <a:r>
              <a:rPr lang="en-US" altLang="en-US" sz="700" dirty="0"/>
              <a:t>It is not enough for a health plan to blindly connect data—those insights need to work harder. For true, lasting transformation in healthcare, it takes learning, listening, and gaining an unprecedented line of sight into the health journey of each individual member.</a:t>
            </a:r>
          </a:p>
          <a:p>
            <a:pPr eaLnBrk="1" hangingPunct="1">
              <a:lnSpc>
                <a:spcPct val="100000"/>
              </a:lnSpc>
            </a:pPr>
            <a:endParaRPr lang="en-US" altLang="en-US" sz="700" dirty="0"/>
          </a:p>
          <a:p>
            <a:pPr eaLnBrk="1" hangingPunct="1">
              <a:lnSpc>
                <a:spcPct val="100000"/>
              </a:lnSpc>
            </a:pPr>
            <a:r>
              <a:rPr lang="en-US" altLang="en-US" sz="700" b="1" dirty="0"/>
              <a:t>At Anthem, our ecosystem is built around this customer journey, with every piece connected by a single purpose: installing everyone with the confidence of care.</a:t>
            </a:r>
            <a:r>
              <a:rPr lang="en-US" altLang="en-US" sz="700" dirty="0"/>
              <a:t> </a:t>
            </a:r>
          </a:p>
          <a:p>
            <a:pPr eaLnBrk="1" hangingPunct="1">
              <a:lnSpc>
                <a:spcPct val="100000"/>
              </a:lnSpc>
            </a:pPr>
            <a:endParaRPr lang="en-US" altLang="en-US" sz="700" dirty="0"/>
          </a:p>
          <a:p>
            <a:pPr eaLnBrk="1" hangingPunct="1">
              <a:lnSpc>
                <a:spcPct val="80000"/>
              </a:lnSpc>
              <a:spcBef>
                <a:spcPct val="0"/>
              </a:spcBef>
            </a:pPr>
            <a:r>
              <a:rPr lang="en-US" altLang="en-US" dirty="0">
                <a:cs typeface="Arial" panose="020B0604020202020204" pitchFamily="34" charset="0"/>
              </a:rPr>
              <a:t>Anthem partners with local experts to overcome some of the toughest health challenges people are facing. We do it through unique combination of technology and empathy — allowing us to re-invent how we deliver health today and tomorrow.</a:t>
            </a:r>
          </a:p>
          <a:p>
            <a:pPr eaLnBrk="1" hangingPunct="1">
              <a:lnSpc>
                <a:spcPct val="100000"/>
              </a:lnSpc>
            </a:pPr>
            <a:endParaRPr lang="en-US" altLang="en-US" sz="700" dirty="0"/>
          </a:p>
          <a:p>
            <a:pPr eaLnBrk="1" hangingPunct="1">
              <a:lnSpc>
                <a:spcPct val="100000"/>
              </a:lnSpc>
            </a:pPr>
            <a:r>
              <a:rPr lang="en-US" altLang="en-US" sz="700" dirty="0"/>
              <a:t>Here are some of the ways we are working to move people, business, and healthcare forward.</a:t>
            </a:r>
          </a:p>
          <a:p>
            <a:pPr eaLnBrk="1" hangingPunct="1">
              <a:lnSpc>
                <a:spcPct val="100000"/>
              </a:lnSpc>
            </a:pPr>
            <a:endParaRPr lang="en-US" altLang="en-US" sz="700" dirty="0"/>
          </a:p>
          <a:p>
            <a:pPr eaLnBrk="1" hangingPunct="1">
              <a:lnSpc>
                <a:spcPct val="100000"/>
              </a:lnSpc>
            </a:pPr>
            <a:r>
              <a:rPr lang="en-US" altLang="en-US" sz="700" b="1" dirty="0"/>
              <a:t>Digital-first ecosystem </a:t>
            </a:r>
          </a:p>
          <a:p>
            <a:pPr eaLnBrk="1" hangingPunct="1">
              <a:lnSpc>
                <a:spcPct val="100000"/>
              </a:lnSpc>
            </a:pPr>
            <a:r>
              <a:rPr lang="en-US" altLang="en-US" sz="700" dirty="0"/>
              <a:t>We believe the future of healthcare is a thriving, interconnected ecosystem fed by data and digital. Where technology makes the human experience more cohesive. In this kind of health ecosystem, all aspects of healthcare—doctors, health plans, wellness tools, everything—work together seamlessly to create more efficient and effective care, and a more connected experience for everyone. At Anthem, we are actively working to build the healthcare ecosystem of tomorrow, right now.</a:t>
            </a:r>
          </a:p>
          <a:p>
            <a:pPr eaLnBrk="1" hangingPunct="1">
              <a:lnSpc>
                <a:spcPct val="100000"/>
              </a:lnSpc>
            </a:pPr>
            <a:endParaRPr lang="en-US" altLang="en-US" sz="700" dirty="0"/>
          </a:p>
          <a:p>
            <a:pPr eaLnBrk="1" hangingPunct="1">
              <a:lnSpc>
                <a:spcPct val="100000"/>
              </a:lnSpc>
            </a:pPr>
            <a:r>
              <a:rPr lang="en-US" altLang="en-US" sz="700" b="1" dirty="0"/>
              <a:t>Human-focused data and artificial intelligence</a:t>
            </a:r>
          </a:p>
          <a:p>
            <a:pPr eaLnBrk="1" hangingPunct="1">
              <a:lnSpc>
                <a:spcPct val="100000"/>
              </a:lnSpc>
            </a:pPr>
            <a:r>
              <a:rPr lang="en-US" altLang="en-US" sz="700" dirty="0"/>
              <a:t>Data is meaningless unless you recognize that there is a real person behind each datapoint. With Anthem, you have a health plan that’s harnessing the power of artificial intelligence (AI) and data science to improve every moment of health—informing the way we collaborate with providers, customize networks, unify the member experience, and reduce the total cost of care.</a:t>
            </a:r>
          </a:p>
          <a:p>
            <a:pPr eaLnBrk="1" hangingPunct="1">
              <a:lnSpc>
                <a:spcPct val="100000"/>
              </a:lnSpc>
            </a:pPr>
            <a:endParaRPr lang="en-US" altLang="en-US" sz="700" dirty="0"/>
          </a:p>
          <a:p>
            <a:pPr eaLnBrk="1" hangingPunct="1">
              <a:lnSpc>
                <a:spcPct val="100000"/>
              </a:lnSpc>
            </a:pPr>
            <a:r>
              <a:rPr lang="en-US" altLang="en-US" sz="700" b="1" dirty="0"/>
              <a:t>Health in real time </a:t>
            </a:r>
          </a:p>
          <a:p>
            <a:pPr eaLnBrk="1" hangingPunct="1">
              <a:lnSpc>
                <a:spcPct val="100000"/>
              </a:lnSpc>
            </a:pPr>
            <a:r>
              <a:rPr lang="en-US" altLang="en-US" sz="700" dirty="0"/>
              <a:t>As we touched on earlier, every moment is an opportunity to learn and impact a person’s health. At Anthem, those opportunities do not go to waste. Using real-time population health analytics, we are meeting members where they are, when they need us most, to improve health—and keep costs down—proactively.</a:t>
            </a:r>
          </a:p>
          <a:p>
            <a:pPr eaLnBrk="1" hangingPunct="1">
              <a:lnSpc>
                <a:spcPct val="100000"/>
              </a:lnSpc>
            </a:pPr>
            <a:endParaRPr lang="en-US" altLang="en-US" sz="700" dirty="0"/>
          </a:p>
          <a:p>
            <a:pPr eaLnBrk="1" hangingPunct="1">
              <a:lnSpc>
                <a:spcPct val="100000"/>
              </a:lnSpc>
            </a:pPr>
            <a:r>
              <a:rPr lang="en-US" altLang="en-US" sz="700" b="1" dirty="0"/>
              <a:t>Tools that power life </a:t>
            </a:r>
          </a:p>
          <a:p>
            <a:pPr eaLnBrk="1" hangingPunct="1">
              <a:lnSpc>
                <a:spcPct val="100000"/>
              </a:lnSpc>
            </a:pPr>
            <a:r>
              <a:rPr lang="en-US" altLang="en-US" sz="700" dirty="0"/>
              <a:t>Finally, we have smarter, more human-centered tools that can impact members’ real lives, right now. It is all anchored by digital experiences, like apps, that combine the power of artificial intelligence with the emotional intelligence of a real person. A person who is always there to help.</a:t>
            </a:r>
          </a:p>
          <a:p>
            <a:pPr eaLnBrk="1" hangingPunct="1">
              <a:lnSpc>
                <a:spcPct val="100000"/>
              </a:lnSpc>
            </a:pPr>
            <a:endParaRPr lang="en-US" altLang="en-US" sz="700" dirty="0"/>
          </a:p>
        </p:txBody>
      </p:sp>
      <p:sp>
        <p:nvSpPr>
          <p:cNvPr id="4" name="Slide Number Placeholder 3">
            <a:extLst>
              <a:ext uri="{FF2B5EF4-FFF2-40B4-BE49-F238E27FC236}">
                <a16:creationId xmlns:a16="http://schemas.microsoft.com/office/drawing/2014/main" id="{510DADBD-0760-47DD-AD32-71FF933E730F}"/>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84CD173-F7BC-41BA-97AD-161495EA54F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2690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charset="-128"/>
                <a:cs typeface="ヒラギノ角ゴ Pro W3" charset="-128"/>
              </a:rPr>
              <a:t>If you have lower back pain, vascular disease, or a musculoskeletal disorder, ConditionCare gives you 24/7 access to a nurse care manager. The care manager can help you follow your doctor’s care plan and manage your condition so you can recover.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4F845-AC77-0F4F-B613-438717406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540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704850"/>
            <a:ext cx="6256337" cy="3519488"/>
          </a:xfrm>
        </p:spPr>
      </p:sp>
      <p:sp>
        <p:nvSpPr>
          <p:cNvPr id="3" name="Notes Placeholder 2"/>
          <p:cNvSpPr>
            <a:spLocks noGrp="1"/>
          </p:cNvSpPr>
          <p:nvPr>
            <p:ph type="body" idx="1"/>
          </p:nvPr>
        </p:nvSpPr>
        <p:spPr/>
        <p:txBody>
          <a:bodyPr/>
          <a:lstStyle/>
          <a:p>
            <a:r>
              <a:rPr lang="en-US" sz="1100" dirty="0"/>
              <a:t>This digital program can help support your family from preconception through the stages of pregnancy, childbirth, and early childhood (to age 5 and beyond). </a:t>
            </a:r>
          </a:p>
          <a:p>
            <a:endParaRPr lang="en-US" sz="1100" dirty="0"/>
          </a:p>
          <a:p>
            <a:r>
              <a:rPr lang="en-US" sz="1100" dirty="0"/>
              <a:t>It is available 24/7 through our Sydney Health mobile app and features an extensive content library covering topics to support diverse families, including single parents and same-sex or multicultural couples. </a:t>
            </a:r>
          </a:p>
          <a:p>
            <a:endParaRPr lang="en-US" sz="1100" dirty="0"/>
          </a:p>
          <a:p>
            <a:r>
              <a:rPr lang="en-US" sz="1100" dirty="0"/>
              <a:t>In addition, the app features many tools including fertility, diaper change, and feeding trackers, due date calculators, and blood pressure monitoring. </a:t>
            </a:r>
          </a:p>
          <a:p>
            <a:endParaRPr lang="en-US" sz="1100" dirty="0"/>
          </a:p>
          <a:p>
            <a:r>
              <a:rPr lang="en-US" sz="1100" dirty="0"/>
              <a:t>Visit the Sydney Health app to enroll today. </a:t>
            </a:r>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A4F845-AC77-0F4F-B613-4387174062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7451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dirty="0"/>
              <a:t>Because the cancer treatment journey can be complex,</a:t>
            </a:r>
            <a:r>
              <a:rPr lang="en-US" baseline="0" dirty="0"/>
              <a:t> our case managers are available to offer support to members and address questions. </a:t>
            </a:r>
            <a:endParaRPr lang="en-US" dirty="0"/>
          </a:p>
          <a:p>
            <a:pPr marL="0" marR="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dirty="0"/>
          </a:p>
          <a:p>
            <a:pPr marL="0" marR="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dirty="0"/>
              <a:t>We identify members beginning chemotherapy who</a:t>
            </a:r>
            <a:r>
              <a:rPr lang="en-US" baseline="0" dirty="0"/>
              <a:t> may benefit from additional support. Our case managers, who have completed Anthem’s oncology certification, educate members, conduct ongoing health assessments and coordinate with a multidisciplinary team to ensure every member receives seamless care. For cancer patients with specialized dietary requirements, our registered dieticians develop customized meal plans and provide guidance on navigating specialized nutritional needs. Our behavioral health experts work with members to address they psycho-social needs. </a:t>
            </a:r>
          </a:p>
          <a:p>
            <a:pPr marL="0"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baseline="0" dirty="0"/>
          </a:p>
          <a:p>
            <a:pPr marL="0"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baseline="0" dirty="0"/>
              <a:t>And our support doesn’t stop there: our team creates custom plans based on member responses to our oncology, symptom and palliative care needs assessments.</a:t>
            </a:r>
          </a:p>
          <a:p>
            <a:pPr marL="0" marR="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baseline="0" dirty="0"/>
          </a:p>
          <a:p>
            <a:pPr marL="0" marR="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baseline="0" dirty="0"/>
              <a:t>When clients purchase Anthem EAP and Disability coverage, the patient and their household have access to financial and emotional counseling and have a financial safety net while they are undergoing treatment.   Fear, anxiety, and financial hardships are all very common among cancer patients and these extra benefits can help minimize the impact. </a:t>
            </a:r>
          </a:p>
          <a:p>
            <a:pPr marL="0" marR="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b="1" dirty="0"/>
          </a:p>
          <a:p>
            <a:pPr marL="0" marR="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baseline="0" dirty="0"/>
          </a:p>
          <a:p>
            <a:pPr marL="0" marR="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baseline="0" dirty="0"/>
              <a:t>It all adds up to a more comprehensive approach to the biggest battle our members may ever face. </a:t>
            </a:r>
            <a:endParaRPr lang="en-US" dirty="0"/>
          </a:p>
          <a:p>
            <a:pPr marL="0" marR="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dirty="0"/>
          </a:p>
          <a:p>
            <a:pPr marL="174982" indent="-174982">
              <a:buFont typeface="Arial" panose="020B0604020202020204" pitchFamily="34" charset="0"/>
              <a:buChar char="•"/>
            </a:pPr>
            <a:endParaRPr lang="en-US" dirty="0"/>
          </a:p>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lumMod val="75000"/>
                  </a:prstClr>
                </a:solidFill>
                <a:effectLst/>
                <a:uLnTx/>
                <a:uFillTx/>
                <a:latin typeface="Arial"/>
                <a:ea typeface="+mn-ea"/>
                <a:cs typeface="+mn-cs"/>
              </a:rPr>
              <a:t>© 2017 Anthem Blue Cross Blue Shield National Accounts. All Rights Reserved.</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FE4A56-B75D-3549-BD68-974792754339}" type="slidenum">
              <a:rPr kumimoji="0" lang="en-US" sz="1200" b="0" i="0" u="none" strike="noStrike" kern="1200" cap="none" spc="0" normalizeH="0" baseline="0" noProof="0" smtClean="0">
                <a:ln>
                  <a:noFill/>
                </a:ln>
                <a:solidFill>
                  <a:srgbClr val="32383D"/>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32383D"/>
              </a:solidFill>
              <a:effectLst/>
              <a:uLnTx/>
              <a:uFillTx/>
              <a:latin typeface="Arial"/>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9C2"/>
                </a:solidFill>
                <a:effectLst/>
                <a:uLnTx/>
                <a:uFillTx/>
                <a:latin typeface="Arial"/>
                <a:ea typeface="+mn-ea"/>
                <a:cs typeface="+mn-cs"/>
              </a:rPr>
              <a:t>The cure for the high cost of health care</a:t>
            </a:r>
          </a:p>
        </p:txBody>
      </p:sp>
      <p:sp>
        <p:nvSpPr>
          <p:cNvPr id="7" name="Date Placeholder 6"/>
          <p:cNvSpPr>
            <a:spLocks noGrp="1"/>
          </p:cNvSpPr>
          <p:nvPr>
            <p:ph type="dt"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642324E-5CEC-124B-9051-8F7CB4306656}" type="datetime4">
              <a:rPr kumimoji="0" lang="en-US" sz="800" b="0" i="0" u="none" strike="noStrike" kern="1200" cap="none" spc="0" normalizeH="0" baseline="0" noProof="0" smtClean="0">
                <a:ln>
                  <a:noFill/>
                </a:ln>
                <a:solidFill>
                  <a:srgbClr val="32383D"/>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August 7, 2024</a:t>
            </a:fld>
            <a:endParaRPr kumimoji="0" lang="en-US" sz="800" b="0" i="0" u="none" strike="noStrike" kern="1200" cap="none" spc="0" normalizeH="0" baseline="0" noProof="0">
              <a:ln>
                <a:noFill/>
              </a:ln>
              <a:solidFill>
                <a:srgbClr val="32383D"/>
              </a:solidFill>
              <a:effectLst/>
              <a:uLnTx/>
              <a:uFillTx/>
              <a:latin typeface="Arial"/>
              <a:ea typeface="+mn-ea"/>
              <a:cs typeface="+mn-cs"/>
            </a:endParaRPr>
          </a:p>
        </p:txBody>
      </p:sp>
    </p:spTree>
    <p:extLst>
      <p:ext uri="{BB962C8B-B14F-4D97-AF65-F5344CB8AC3E}">
        <p14:creationId xmlns:p14="http://schemas.microsoft.com/office/powerpoint/2010/main" val="62954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DE6520-0525-4323-BF16-29E8C1636420}" type="slidenum">
              <a:rPr lang="en-US" smtClean="0"/>
              <a:t>7</a:t>
            </a:fld>
            <a:endParaRPr lang="en-US"/>
          </a:p>
        </p:txBody>
      </p:sp>
    </p:spTree>
    <p:extLst>
      <p:ext uri="{BB962C8B-B14F-4D97-AF65-F5344CB8AC3E}">
        <p14:creationId xmlns:p14="http://schemas.microsoft.com/office/powerpoint/2010/main" val="873436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The 12-month weight loss program is a longer, more extensive version of the 16-week program. It includes 24/7 coaching for weight loss, healthy eating, stress management, and exercise.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A4F845-AC77-0F4F-B613-4387174062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2959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ヒラギノ角ゴ Pro W3" charset="-128"/>
                <a:cs typeface="ヒラギノ角ゴ Pro W3" charset="-128"/>
              </a:rPr>
              <a:t>This 16-week program can help you lose weight and reduce your risk of developing diabetes. You can choose from support services such as Weight Watchers or HealthSlate. The programs include access to a health coach, a meal planner, small group support, weekly lessons, and a wireless scale or activity tracker.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A4F845-AC77-0F4F-B613-43871740629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6146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5.xml"/><Relationship Id="rId1" Type="http://schemas.openxmlformats.org/officeDocument/2006/relationships/tags" Target="../tags/tag13.xml"/><Relationship Id="rId4" Type="http://schemas.openxmlformats.org/officeDocument/2006/relationships/image" Target="../media/image51.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14.xml"/><Relationship Id="rId4" Type="http://schemas.openxmlformats.org/officeDocument/2006/relationships/image" Target="../media/image51.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15.xml"/><Relationship Id="rId4" Type="http://schemas.openxmlformats.org/officeDocument/2006/relationships/image" Target="../media/image51.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5.xml"/><Relationship Id="rId1" Type="http://schemas.openxmlformats.org/officeDocument/2006/relationships/tags" Target="../tags/tag16.xml"/><Relationship Id="rId4" Type="http://schemas.openxmlformats.org/officeDocument/2006/relationships/image" Target="../media/image51.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5.xml"/><Relationship Id="rId1" Type="http://schemas.openxmlformats.org/officeDocument/2006/relationships/tags" Target="../tags/tag17.xml"/><Relationship Id="rId4" Type="http://schemas.openxmlformats.org/officeDocument/2006/relationships/image" Target="../media/image51.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5.xml"/><Relationship Id="rId1" Type="http://schemas.openxmlformats.org/officeDocument/2006/relationships/tags" Target="../tags/tag18.xml"/><Relationship Id="rId4" Type="http://schemas.openxmlformats.org/officeDocument/2006/relationships/image" Target="../media/image51.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5.xml"/><Relationship Id="rId1" Type="http://schemas.openxmlformats.org/officeDocument/2006/relationships/tags" Target="../tags/tag19.xml"/><Relationship Id="rId4" Type="http://schemas.openxmlformats.org/officeDocument/2006/relationships/image" Target="../media/image51.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5.xml"/><Relationship Id="rId1" Type="http://schemas.openxmlformats.org/officeDocument/2006/relationships/tags" Target="../tags/tag20.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4.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5.xml"/><Relationship Id="rId1" Type="http://schemas.openxmlformats.org/officeDocument/2006/relationships/tags" Target="../tags/tag2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54.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5.xml"/><Relationship Id="rId1" Type="http://schemas.openxmlformats.org/officeDocument/2006/relationships/tags" Target="../tags/tag2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54.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5.xml"/><Relationship Id="rId1" Type="http://schemas.openxmlformats.org/officeDocument/2006/relationships/tags" Target="../tags/tag2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4.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5.xml"/><Relationship Id="rId1" Type="http://schemas.openxmlformats.org/officeDocument/2006/relationships/tags" Target="../tags/tag2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4.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5.xml"/><Relationship Id="rId1" Type="http://schemas.openxmlformats.org/officeDocument/2006/relationships/tags" Target="../tags/tag25.xml"/><Relationship Id="rId4" Type="http://schemas.openxmlformats.org/officeDocument/2006/relationships/image" Target="../media/image55.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5.xml"/><Relationship Id="rId1" Type="http://schemas.openxmlformats.org/officeDocument/2006/relationships/tags" Target="../tags/tag2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5.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5.xml"/><Relationship Id="rId1" Type="http://schemas.openxmlformats.org/officeDocument/2006/relationships/tags" Target="../tags/tag27.xml"/><Relationship Id="rId4" Type="http://schemas.openxmlformats.org/officeDocument/2006/relationships/image" Target="../media/image50.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5.xml"/><Relationship Id="rId1" Type="http://schemas.openxmlformats.org/officeDocument/2006/relationships/tags" Target="../tags/tag28.xml"/><Relationship Id="rId4" Type="http://schemas.openxmlformats.org/officeDocument/2006/relationships/image" Target="../media/image51.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5.xml"/><Relationship Id="rId1" Type="http://schemas.openxmlformats.org/officeDocument/2006/relationships/tags" Target="../tags/tag29.xml"/><Relationship Id="rId4" Type="http://schemas.openxmlformats.org/officeDocument/2006/relationships/image" Target="../media/image51.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5.xml"/><Relationship Id="rId1" Type="http://schemas.openxmlformats.org/officeDocument/2006/relationships/tags" Target="../tags/tag30.xml"/><Relationship Id="rId4" Type="http://schemas.openxmlformats.org/officeDocument/2006/relationships/image" Target="../media/image51.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5.xml"/><Relationship Id="rId1" Type="http://schemas.openxmlformats.org/officeDocument/2006/relationships/tags" Target="../tags/tag3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56.emf"/></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Master" Target="../slideMasters/slideMaster6.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jp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7.xml"/><Relationship Id="rId1" Type="http://schemas.openxmlformats.org/officeDocument/2006/relationships/tags" Target="../tags/tag32.xml"/><Relationship Id="rId4" Type="http://schemas.openxmlformats.org/officeDocument/2006/relationships/image" Target="../media/image11.emf"/></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8.xml"/><Relationship Id="rId4" Type="http://schemas.openxmlformats.org/officeDocument/2006/relationships/image" Target="../media/image65.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jpeg"/><Relationship Id="rId1" Type="http://schemas.openxmlformats.org/officeDocument/2006/relationships/slideMaster" Target="../slideMasters/slideMaster8.xml"/><Relationship Id="rId4" Type="http://schemas.openxmlformats.org/officeDocument/2006/relationships/image" Target="../media/image65.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7.jpg"/><Relationship Id="rId1" Type="http://schemas.openxmlformats.org/officeDocument/2006/relationships/slideMaster" Target="../slideMasters/slideMaster8.xml"/><Relationship Id="rId4" Type="http://schemas.openxmlformats.org/officeDocument/2006/relationships/image" Target="../media/image65.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jpeg"/><Relationship Id="rId1" Type="http://schemas.openxmlformats.org/officeDocument/2006/relationships/slideMaster" Target="../slideMasters/slideMaster8.xml"/><Relationship Id="rId4" Type="http://schemas.openxmlformats.org/officeDocument/2006/relationships/image" Target="../media/image65.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Master" Target="../slideMasters/slideMaster8.xml"/><Relationship Id="rId4" Type="http://schemas.openxmlformats.org/officeDocument/2006/relationships/image" Target="../media/image71.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jpeg"/><Relationship Id="rId1" Type="http://schemas.openxmlformats.org/officeDocument/2006/relationships/slideMaster" Target="../slideMasters/slideMaster8.xml"/><Relationship Id="rId4" Type="http://schemas.openxmlformats.org/officeDocument/2006/relationships/image" Target="../media/image65.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3.jpeg"/><Relationship Id="rId1" Type="http://schemas.openxmlformats.org/officeDocument/2006/relationships/slideMaster" Target="../slideMasters/slideMaster8.xml"/><Relationship Id="rId4" Type="http://schemas.openxmlformats.org/officeDocument/2006/relationships/image" Target="../media/image71.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8.xml"/><Relationship Id="rId4" Type="http://schemas.openxmlformats.org/officeDocument/2006/relationships/image" Target="../media/image7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8.xml"/><Relationship Id="rId4" Type="http://schemas.openxmlformats.org/officeDocument/2006/relationships/image" Target="../media/image75.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6.png"/><Relationship Id="rId1" Type="http://schemas.openxmlformats.org/officeDocument/2006/relationships/slideMaster" Target="../slideMasters/slideMaster8.xml"/><Relationship Id="rId4" Type="http://schemas.openxmlformats.org/officeDocument/2006/relationships/image" Target="../media/image65.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65.svg"/><Relationship Id="rId2" Type="http://schemas.openxmlformats.org/officeDocument/2006/relationships/image" Target="../media/image77.png"/><Relationship Id="rId1" Type="http://schemas.openxmlformats.org/officeDocument/2006/relationships/slideMaster" Target="../slideMasters/slideMaster8.xml"/><Relationship Id="rId6" Type="http://schemas.openxmlformats.org/officeDocument/2006/relationships/image" Target="../media/image64.png"/><Relationship Id="rId5" Type="http://schemas.openxmlformats.org/officeDocument/2006/relationships/image" Target="../media/image80.svg"/><Relationship Id="rId4" Type="http://schemas.openxmlformats.org/officeDocument/2006/relationships/image" Target="../media/image79.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3.jpeg"/><Relationship Id="rId1" Type="http://schemas.openxmlformats.org/officeDocument/2006/relationships/slideMaster" Target="../slideMasters/slideMaster8.xml"/><Relationship Id="rId4" Type="http://schemas.openxmlformats.org/officeDocument/2006/relationships/image" Target="../media/image65.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4.jpeg"/><Relationship Id="rId1" Type="http://schemas.openxmlformats.org/officeDocument/2006/relationships/slideMaster" Target="../slideMasters/slideMaster8.xml"/><Relationship Id="rId4" Type="http://schemas.openxmlformats.org/officeDocument/2006/relationships/image" Target="../media/image65.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5.jpeg"/><Relationship Id="rId1" Type="http://schemas.openxmlformats.org/officeDocument/2006/relationships/slideMaster" Target="../slideMasters/slideMaster8.xml"/><Relationship Id="rId4" Type="http://schemas.openxmlformats.org/officeDocument/2006/relationships/image" Target="../media/image65.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6.jpeg"/><Relationship Id="rId1" Type="http://schemas.openxmlformats.org/officeDocument/2006/relationships/slideMaster" Target="../slideMasters/slideMaster8.xml"/><Relationship Id="rId4" Type="http://schemas.openxmlformats.org/officeDocument/2006/relationships/image" Target="../media/image65.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7.jpeg"/><Relationship Id="rId1" Type="http://schemas.openxmlformats.org/officeDocument/2006/relationships/slideMaster" Target="../slideMasters/slideMaster8.xml"/><Relationship Id="rId4" Type="http://schemas.openxmlformats.org/officeDocument/2006/relationships/image" Target="../media/image65.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8.jpeg"/><Relationship Id="rId1" Type="http://schemas.openxmlformats.org/officeDocument/2006/relationships/slideMaster" Target="../slideMasters/slideMaster8.xml"/><Relationship Id="rId4" Type="http://schemas.openxmlformats.org/officeDocument/2006/relationships/image" Target="../media/image65.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7.jpeg"/><Relationship Id="rId7" Type="http://schemas.microsoft.com/office/2007/relationships/hdphoto" Target="../media/hdphoto1.wdp"/><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15.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5.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3.emf"/></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8.png"/><Relationship Id="rId7" Type="http://schemas.openxmlformats.org/officeDocument/2006/relationships/image" Target="../media/image46.png"/><Relationship Id="rId2" Type="http://schemas.openxmlformats.org/officeDocument/2006/relationships/slideMaster" Target="../slideMasters/slideMaster5.xml"/><Relationship Id="rId1" Type="http://schemas.openxmlformats.org/officeDocument/2006/relationships/tags" Target="../tags/tag6.xml"/><Relationship Id="rId6" Type="http://schemas.openxmlformats.org/officeDocument/2006/relationships/image" Target="../media/image43.emf"/><Relationship Id="rId5" Type="http://schemas.openxmlformats.org/officeDocument/2006/relationships/oleObject" Target="../embeddings/oleObject6.bin"/><Relationship Id="rId4" Type="http://schemas.openxmlformats.org/officeDocument/2006/relationships/image" Target="../media/image49.svg"/></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5.xml"/><Relationship Id="rId1" Type="http://schemas.openxmlformats.org/officeDocument/2006/relationships/tags" Target="../tags/tag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5.xml"/><Relationship Id="rId1" Type="http://schemas.openxmlformats.org/officeDocument/2006/relationships/tags" Target="../tags/tag8.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5.xml"/><Relationship Id="rId1" Type="http://schemas.openxmlformats.org/officeDocument/2006/relationships/tags" Target="../tags/tag9.xml"/><Relationship Id="rId4" Type="http://schemas.openxmlformats.org/officeDocument/2006/relationships/image" Target="../media/image50.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5.xml"/><Relationship Id="rId1" Type="http://schemas.openxmlformats.org/officeDocument/2006/relationships/tags" Target="../tags/tag10.xml"/><Relationship Id="rId4" Type="http://schemas.openxmlformats.org/officeDocument/2006/relationships/image" Target="../media/image51.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5.xml"/><Relationship Id="rId1" Type="http://schemas.openxmlformats.org/officeDocument/2006/relationships/tags" Target="../tags/tag11.xml"/><Relationship Id="rId4" Type="http://schemas.openxmlformats.org/officeDocument/2006/relationships/image" Target="../media/image51.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5.xml"/><Relationship Id="rId1" Type="http://schemas.openxmlformats.org/officeDocument/2006/relationships/tags" Target="../tags/tag12.xml"/><Relationship Id="rId4" Type="http://schemas.openxmlformats.org/officeDocument/2006/relationships/image" Target="../media/image5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BS">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609600" y="4543025"/>
            <a:ext cx="10972800" cy="1981200"/>
          </a:xfrm>
          <a:prstGeom prst="rect">
            <a:avLst/>
          </a:prstGeom>
          <a:noFill/>
        </p:spPr>
        <p:txBody>
          <a:bodyPr wrap="square" rtlCol="0" anchor="b">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dirty="0">
                <a:solidFill>
                  <a:schemeClr val="bg1">
                    <a:lumMod val="65000"/>
                  </a:schemeClr>
                </a:solidFill>
                <a:latin typeface="Arial" charset="0"/>
                <a:cs typeface="Arial" charset="0"/>
              </a:rPr>
              <a:t>Sydney Health is offered through an arrangement with CareMarket, Inc., a separate company offering mobile application services on behalf of Anthem Blue Cross and Blue Shield. ©2021-2022.</a:t>
            </a:r>
          </a:p>
          <a:p>
            <a:endParaRPr lang="en-US" sz="700" kern="1200" dirty="0">
              <a:solidFill>
                <a:schemeClr val="bg1">
                  <a:lumMod val="65000"/>
                </a:schemeClr>
              </a:solidFill>
              <a:latin typeface="Arial" charset="0"/>
              <a:ea typeface="Arial" charset="0"/>
              <a:cs typeface="Arial" charset="0"/>
            </a:endParaRPr>
          </a:p>
          <a:p>
            <a:r>
              <a:rPr lang="en-US" sz="700" dirty="0">
                <a:solidFill>
                  <a:schemeClr val="bg1">
                    <a:lumMod val="65000"/>
                  </a:schemeClr>
                </a:solidFill>
                <a:latin typeface="Arial" charset="0"/>
                <a:ea typeface="Arial" charset="0"/>
                <a:cs typeface="Arial" charset="0"/>
              </a:rPr>
              <a:t>Anthem Blue Cross and Blue Shield is the trade name of: In Colorado: Rocky Mountain Hospital and Medical Service, Inc. HMO products underwritten by HMO Colorado, Inc. In Connecticut: Anthem Health Plans, Inc. In Georgia: Blue Cross Blue Shield Healthcare Plan of Georgia, Inc. In Indiana: Anthem Insurance Companies, Inc. In Kentucky: Anthem Health Plans of Kentucky, Inc. In Maine: Anthem Health Plans of Maine, Inc. In Missouri (excluding 30 counties in the Kansas City area): RightCHOICE</a:t>
            </a:r>
            <a:r>
              <a:rPr lang="en-US" sz="700" baseline="30000" dirty="0">
                <a:solidFill>
                  <a:schemeClr val="bg1">
                    <a:lumMod val="65000"/>
                  </a:schemeClr>
                </a:solidFill>
                <a:latin typeface="Arial" charset="0"/>
                <a:ea typeface="Arial" charset="0"/>
                <a:cs typeface="Arial" charset="0"/>
              </a:rPr>
              <a:t>®</a:t>
            </a:r>
            <a:r>
              <a:rPr lang="en-US" sz="700" dirty="0">
                <a:solidFill>
                  <a:schemeClr val="bg1">
                    <a:lumMod val="65000"/>
                  </a:schemeClr>
                </a:solidFill>
                <a:latin typeface="Arial" charset="0"/>
                <a:ea typeface="Arial" charset="0"/>
                <a:cs typeface="Arial" charset="0"/>
              </a:rPr>
              <a:t> Managed Care, Inc. (RIT), Healthy Alliance</a:t>
            </a:r>
            <a:r>
              <a:rPr lang="en-US" sz="700" baseline="30000" dirty="0">
                <a:solidFill>
                  <a:schemeClr val="bg1">
                    <a:lumMod val="65000"/>
                  </a:schemeClr>
                </a:solidFill>
                <a:latin typeface="Arial" charset="0"/>
                <a:ea typeface="Arial" charset="0"/>
                <a:cs typeface="Arial" charset="0"/>
              </a:rPr>
              <a:t>®</a:t>
            </a:r>
            <a:r>
              <a:rPr lang="en-US" sz="700" dirty="0">
                <a:solidFill>
                  <a:schemeClr val="bg1">
                    <a:lumMod val="65000"/>
                  </a:schemeClr>
                </a:solidFill>
                <a:latin typeface="Arial" charset="0"/>
                <a:ea typeface="Arial" charset="0"/>
                <a:cs typeface="Arial" charset="0"/>
              </a:rPr>
              <a:t> Life Insurance Company (HALIC), and HMO Missouri, Inc. RIT and certain affiliates administer non-HMO benefits underwritten by HALIC and HMO benefits underwritten by HMO Missouri, Inc. RIT and certain affiliates only provide administrative services for self-funded plans and do not underwrite benefits. In Nevada: Rocky Mountain Hospital and Medical Service, Inc. HMO products underwritten by HMO Colorado, Inc., dba HMO Nevada. In New Hampshire: Anthem Health Plans of New Hampshire, Inc. HMO plans are administered by Anthem Health Plans of New Hampshire, Inc. and underwritten by Matthew Thornton Health Plan, Inc. In Ohio: Community Insurance Company. In Virginia: Anthem Health Plans of Virginia, Inc. trades as Anthem Blue Cross and Blue Shield in Virginia, and its service area is all of Virginia except for the City of Fairfax, the Town of Vienna, and the area east of State Route 123. In Wisconsin: Blue Cross Blue Shield of Wisconsin (BCBSWI), underwrites or administers PPO and indemnity policies and underwrites the out of network benefits in POS policies offered by Compcare Health Services Insurance Corporation (Compcare) or Wisconsin Collaborative Insurance Corporation (WCIC). Compcare underwrites or administers HMO or POS policies; WCIC underwrites or administers Well Priority HMO or POS policies. Independent licensees of the Blue Cross and Blue Shield Association. Anthem is a registered trademark of Anthem Insurance Companies, Inc. </a:t>
            </a:r>
          </a:p>
        </p:txBody>
      </p:sp>
      <p:pic>
        <p:nvPicPr>
          <p:cNvPr id="5" name="Picture 4" descr="Logo&#10;&#10;Description automatically generated">
            <a:extLst>
              <a:ext uri="{FF2B5EF4-FFF2-40B4-BE49-F238E27FC236}">
                <a16:creationId xmlns:a16="http://schemas.microsoft.com/office/drawing/2014/main" id="{9BFE8ABA-40B5-3740-B54D-462BA42B24FF}"/>
              </a:ext>
            </a:extLst>
          </p:cNvPr>
          <p:cNvPicPr>
            <a:picLocks noChangeAspect="1"/>
          </p:cNvPicPr>
          <p:nvPr userDrawn="1"/>
        </p:nvPicPr>
        <p:blipFill>
          <a:blip r:embed="rId2"/>
          <a:stretch>
            <a:fillRect/>
          </a:stretch>
        </p:blipFill>
        <p:spPr>
          <a:xfrm>
            <a:off x="709033" y="4828508"/>
            <a:ext cx="1610337" cy="245853"/>
          </a:xfrm>
          <a:prstGeom prst="rect">
            <a:avLst/>
          </a:prstGeom>
        </p:spPr>
      </p:pic>
    </p:spTree>
    <p:extLst>
      <p:ext uri="{BB962C8B-B14F-4D97-AF65-F5344CB8AC3E}">
        <p14:creationId xmlns:p14="http://schemas.microsoft.com/office/powerpoint/2010/main" val="336433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FC92E1A5-1147-7F4B-989A-09F69E2CAA55}"/>
              </a:ext>
            </a:extLst>
          </p:cNvPr>
          <p:cNvSpPr>
            <a:spLocks noGrp="1"/>
          </p:cNvSpPr>
          <p:nvPr>
            <p:ph type="pic" sz="quarter" idx="13" hasCustomPrompt="1"/>
          </p:nvPr>
        </p:nvSpPr>
        <p:spPr>
          <a:xfrm>
            <a:off x="0" y="0"/>
            <a:ext cx="12192000" cy="6858000"/>
          </a:xfrm>
        </p:spPr>
        <p:txBody>
          <a:bodyPr/>
          <a:lstStyle>
            <a:lvl1pPr marL="0" indent="0">
              <a:buNone/>
              <a:defRPr>
                <a:solidFill>
                  <a:schemeClr val="tx1">
                    <a:lumMod val="20000"/>
                    <a:lumOff val="80000"/>
                  </a:schemeClr>
                </a:solidFill>
              </a:defRPr>
            </a:lvl1pPr>
          </a:lstStyle>
          <a:p>
            <a:r>
              <a:rPr lang="en-US" dirty="0"/>
              <a:t>Full Size Image Placeholder: 1500 </a:t>
            </a:r>
            <a:r>
              <a:rPr lang="en-US" dirty="0" err="1"/>
              <a:t>px</a:t>
            </a:r>
            <a:r>
              <a:rPr lang="en-US" dirty="0"/>
              <a:t> x 1125 </a:t>
            </a:r>
            <a:r>
              <a:rPr lang="en-US" dirty="0" err="1"/>
              <a:t>px</a:t>
            </a:r>
            <a:r>
              <a:rPr lang="en-US" dirty="0"/>
              <a:t> (10 in x 7.5 in) @150 dpi</a:t>
            </a:r>
          </a:p>
        </p:txBody>
      </p:sp>
      <p:sp>
        <p:nvSpPr>
          <p:cNvPr id="2" name="Title 1">
            <a:extLst>
              <a:ext uri="{FF2B5EF4-FFF2-40B4-BE49-F238E27FC236}">
                <a16:creationId xmlns:a16="http://schemas.microsoft.com/office/drawing/2014/main" id="{B304F553-6CFA-4343-AA9B-9DB47E387198}"/>
              </a:ext>
            </a:extLst>
          </p:cNvPr>
          <p:cNvSpPr>
            <a:spLocks noGrp="1"/>
          </p:cNvSpPr>
          <p:nvPr>
            <p:ph type="title"/>
          </p:nvPr>
        </p:nvSpPr>
        <p:spPr>
          <a:xfrm>
            <a:off x="792481" y="548640"/>
            <a:ext cx="10607039" cy="5852160"/>
          </a:xfrm>
          <a:solidFill>
            <a:srgbClr val="FFFFFF">
              <a:alpha val="90000"/>
            </a:srgbClr>
          </a:solidFill>
        </p:spPr>
        <p:txBody>
          <a:bodyPr lIns="685800" tIns="548640" rIns="685800" anchor="t" anchorCtr="0">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738CAB-52FB-2E4F-BADB-39200EB2DB68}"/>
              </a:ext>
            </a:extLst>
          </p:cNvPr>
          <p:cNvSpPr>
            <a:spLocks noGrp="1"/>
          </p:cNvSpPr>
          <p:nvPr>
            <p:ph idx="1"/>
          </p:nvPr>
        </p:nvSpPr>
        <p:spPr>
          <a:xfrm>
            <a:off x="1584960" y="1825625"/>
            <a:ext cx="9022080" cy="4389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B6ACACC-BBAE-9A47-AE4F-B8C233D50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C2117-2706-7041-84E0-07B68F1891F4}"/>
              </a:ext>
            </a:extLst>
          </p:cNvPr>
          <p:cNvSpPr>
            <a:spLocks noGrp="1"/>
          </p:cNvSpPr>
          <p:nvPr>
            <p:ph type="sldNum" sz="quarter" idx="12"/>
          </p:nvPr>
        </p:nvSpPr>
        <p:spPr/>
        <p:txBody>
          <a:bodyPr/>
          <a:lstStyle/>
          <a:p>
            <a:fld id="{CBD4349D-82C9-E145-8778-29E042E1103A}" type="slidenum">
              <a:rPr lang="en-US" smtClean="0"/>
              <a:t>‹#›</a:t>
            </a:fld>
            <a:endParaRPr lang="en-US"/>
          </a:p>
        </p:txBody>
      </p:sp>
    </p:spTree>
    <p:extLst>
      <p:ext uri="{BB962C8B-B14F-4D97-AF65-F5344CB8AC3E}">
        <p14:creationId xmlns:p14="http://schemas.microsoft.com/office/powerpoint/2010/main" val="29349283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5301731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Text Placeholder 3">
            <a:extLst>
              <a:ext uri="{FF2B5EF4-FFF2-40B4-BE49-F238E27FC236}">
                <a16:creationId xmlns:a16="http://schemas.microsoft.com/office/drawing/2014/main" id="{0A811DEB-8A97-5E45-AE25-DE6397605E72}"/>
              </a:ext>
            </a:extLst>
          </p:cNvPr>
          <p:cNvSpPr>
            <a:spLocks noGrp="1"/>
          </p:cNvSpPr>
          <p:nvPr>
            <p:ph type="body" sz="half" idx="13" hasCustomPrompt="1"/>
          </p:nvPr>
        </p:nvSpPr>
        <p:spPr>
          <a:xfrm>
            <a:off x="6215063" y="6309360"/>
            <a:ext cx="4567237"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a:xfrm>
            <a:off x="457200" y="384048"/>
            <a:ext cx="11274552" cy="822960"/>
          </a:xfrm>
        </p:spPr>
        <p:txBody>
          <a:bodyPr/>
          <a:lstStyle/>
          <a:p>
            <a:r>
              <a:rPr lang="en-US"/>
              <a:t>Click to Edit Master Title Style</a:t>
            </a:r>
          </a:p>
        </p:txBody>
      </p:sp>
      <p:sp>
        <p:nvSpPr>
          <p:cNvPr id="9" name="Content Placeholder 5">
            <a:extLst>
              <a:ext uri="{FF2B5EF4-FFF2-40B4-BE49-F238E27FC236}">
                <a16:creationId xmlns:a16="http://schemas.microsoft.com/office/drawing/2014/main" id="{20785959-5330-1348-AA72-B8F3DECC25C0}"/>
              </a:ext>
            </a:extLst>
          </p:cNvPr>
          <p:cNvSpPr>
            <a:spLocks noGrp="1"/>
          </p:cNvSpPr>
          <p:nvPr>
            <p:ph sz="quarter" idx="11"/>
          </p:nvPr>
        </p:nvSpPr>
        <p:spPr>
          <a:xfrm>
            <a:off x="457200" y="1691640"/>
            <a:ext cx="264121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a:extLst>
              <a:ext uri="{FF2B5EF4-FFF2-40B4-BE49-F238E27FC236}">
                <a16:creationId xmlns:a16="http://schemas.microsoft.com/office/drawing/2014/main" id="{7188244C-41BD-864A-9886-D0B110665EC1}"/>
              </a:ext>
            </a:extLst>
          </p:cNvPr>
          <p:cNvSpPr>
            <a:spLocks noGrp="1"/>
          </p:cNvSpPr>
          <p:nvPr>
            <p:ph sz="quarter" idx="14"/>
          </p:nvPr>
        </p:nvSpPr>
        <p:spPr>
          <a:xfrm>
            <a:off x="3345253" y="1691640"/>
            <a:ext cx="264121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CCCC4E59-C5A8-1945-B302-493C36B76C8D}"/>
              </a:ext>
            </a:extLst>
          </p:cNvPr>
          <p:cNvSpPr>
            <a:spLocks noGrp="1"/>
          </p:cNvSpPr>
          <p:nvPr>
            <p:ph sz="quarter" idx="15"/>
          </p:nvPr>
        </p:nvSpPr>
        <p:spPr>
          <a:xfrm>
            <a:off x="6223390" y="1691640"/>
            <a:ext cx="264121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a:extLst>
              <a:ext uri="{FF2B5EF4-FFF2-40B4-BE49-F238E27FC236}">
                <a16:creationId xmlns:a16="http://schemas.microsoft.com/office/drawing/2014/main" id="{2E9B3DAB-77D8-CB47-BBFD-E571548F8FA0}"/>
              </a:ext>
            </a:extLst>
          </p:cNvPr>
          <p:cNvSpPr>
            <a:spLocks noGrp="1"/>
          </p:cNvSpPr>
          <p:nvPr>
            <p:ph sz="quarter" idx="16"/>
          </p:nvPr>
        </p:nvSpPr>
        <p:spPr>
          <a:xfrm>
            <a:off x="9093200" y="1691640"/>
            <a:ext cx="264160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9661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8236515C-09B8-5341-839B-8844FBCBEE8D}"/>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Tree>
    <p:extLst>
      <p:ext uri="{BB962C8B-B14F-4D97-AF65-F5344CB8AC3E}">
        <p14:creationId xmlns:p14="http://schemas.microsoft.com/office/powerpoint/2010/main" val="21653889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Up 1 ">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8236515C-09B8-5341-839B-8844FBCBEE8D}"/>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17" name="Text Placeholder 16">
            <a:extLst>
              <a:ext uri="{FF2B5EF4-FFF2-40B4-BE49-F238E27FC236}">
                <a16:creationId xmlns:a16="http://schemas.microsoft.com/office/drawing/2014/main" id="{4849FDE5-105E-BE4B-A853-CB71E6171367}"/>
              </a:ext>
            </a:extLst>
          </p:cNvPr>
          <p:cNvSpPr>
            <a:spLocks noGrp="1"/>
          </p:cNvSpPr>
          <p:nvPr>
            <p:ph type="body" sz="quarter" idx="10" hasCustomPrompt="1"/>
          </p:nvPr>
        </p:nvSpPr>
        <p:spPr>
          <a:xfrm>
            <a:off x="902496" y="2223070"/>
            <a:ext cx="1548055" cy="983745"/>
          </a:xfrm>
        </p:spPr>
        <p:txBody>
          <a:bodyPr/>
          <a:lstStyle>
            <a:lvl1pPr>
              <a:defRPr sz="6800" b="0" i="0">
                <a:solidFill>
                  <a:schemeClr val="accent6"/>
                </a:solidFill>
                <a:latin typeface="Elevance Sans Medium" pitchFamily="2" charset="0"/>
              </a:defRPr>
            </a:lvl1pPr>
          </a:lstStyle>
          <a:p>
            <a:pPr lvl="0"/>
            <a:r>
              <a:rPr lang="en-US"/>
              <a:t>XX</a:t>
            </a:r>
          </a:p>
        </p:txBody>
      </p:sp>
      <p:sp>
        <p:nvSpPr>
          <p:cNvPr id="18" name="Text Placeholder 16">
            <a:extLst>
              <a:ext uri="{FF2B5EF4-FFF2-40B4-BE49-F238E27FC236}">
                <a16:creationId xmlns:a16="http://schemas.microsoft.com/office/drawing/2014/main" id="{F206106F-2A33-A745-A741-D61DB0867B45}"/>
              </a:ext>
            </a:extLst>
          </p:cNvPr>
          <p:cNvSpPr>
            <a:spLocks noGrp="1"/>
          </p:cNvSpPr>
          <p:nvPr>
            <p:ph type="body" sz="quarter" idx="11" hasCustomPrompt="1"/>
          </p:nvPr>
        </p:nvSpPr>
        <p:spPr>
          <a:xfrm>
            <a:off x="6621979" y="2223070"/>
            <a:ext cx="1548055" cy="983745"/>
          </a:xfrm>
        </p:spPr>
        <p:txBody>
          <a:bodyPr/>
          <a:lstStyle>
            <a:lvl1pPr>
              <a:defRPr sz="6800" b="0" i="0">
                <a:solidFill>
                  <a:schemeClr val="accent6"/>
                </a:solidFill>
                <a:latin typeface="Elevance Sans Medium" pitchFamily="2" charset="0"/>
              </a:defRPr>
            </a:lvl1pPr>
          </a:lstStyle>
          <a:p>
            <a:pPr lvl="0"/>
            <a:r>
              <a:rPr lang="en-US"/>
              <a:t>XX</a:t>
            </a:r>
          </a:p>
        </p:txBody>
      </p:sp>
      <p:sp>
        <p:nvSpPr>
          <p:cNvPr id="19" name="Text Placeholder 16">
            <a:extLst>
              <a:ext uri="{FF2B5EF4-FFF2-40B4-BE49-F238E27FC236}">
                <a16:creationId xmlns:a16="http://schemas.microsoft.com/office/drawing/2014/main" id="{A8E7582B-02F1-674F-A5A3-E9BC144DBB50}"/>
              </a:ext>
            </a:extLst>
          </p:cNvPr>
          <p:cNvSpPr>
            <a:spLocks noGrp="1"/>
          </p:cNvSpPr>
          <p:nvPr>
            <p:ph type="body" sz="quarter" idx="12" hasCustomPrompt="1"/>
          </p:nvPr>
        </p:nvSpPr>
        <p:spPr>
          <a:xfrm>
            <a:off x="902496" y="4302882"/>
            <a:ext cx="1548055" cy="983745"/>
          </a:xfrm>
        </p:spPr>
        <p:txBody>
          <a:bodyPr/>
          <a:lstStyle>
            <a:lvl1pPr>
              <a:defRPr sz="6800" b="0" i="0">
                <a:solidFill>
                  <a:schemeClr val="accent6"/>
                </a:solidFill>
                <a:latin typeface="Elevance Sans Medium" pitchFamily="2" charset="0"/>
              </a:defRPr>
            </a:lvl1pPr>
          </a:lstStyle>
          <a:p>
            <a:pPr lvl="0"/>
            <a:r>
              <a:rPr lang="en-US"/>
              <a:t>XX</a:t>
            </a:r>
          </a:p>
        </p:txBody>
      </p:sp>
      <p:sp>
        <p:nvSpPr>
          <p:cNvPr id="20" name="Text Placeholder 16">
            <a:extLst>
              <a:ext uri="{FF2B5EF4-FFF2-40B4-BE49-F238E27FC236}">
                <a16:creationId xmlns:a16="http://schemas.microsoft.com/office/drawing/2014/main" id="{5BDF288F-53B9-154C-9319-69499F536D3F}"/>
              </a:ext>
            </a:extLst>
          </p:cNvPr>
          <p:cNvSpPr>
            <a:spLocks noGrp="1"/>
          </p:cNvSpPr>
          <p:nvPr>
            <p:ph type="body" sz="quarter" idx="13" hasCustomPrompt="1"/>
          </p:nvPr>
        </p:nvSpPr>
        <p:spPr>
          <a:xfrm>
            <a:off x="6621979" y="4302882"/>
            <a:ext cx="1548055" cy="983745"/>
          </a:xfrm>
        </p:spPr>
        <p:txBody>
          <a:bodyPr/>
          <a:lstStyle>
            <a:lvl1pPr>
              <a:defRPr sz="6800" b="0" i="0">
                <a:solidFill>
                  <a:schemeClr val="accent6"/>
                </a:solidFill>
                <a:latin typeface="Elevance Sans Medium" pitchFamily="2" charset="0"/>
              </a:defRPr>
            </a:lvl1pPr>
          </a:lstStyle>
          <a:p>
            <a:pPr lvl="0"/>
            <a:r>
              <a:rPr lang="en-US"/>
              <a:t>XX</a:t>
            </a:r>
          </a:p>
        </p:txBody>
      </p:sp>
      <p:sp>
        <p:nvSpPr>
          <p:cNvPr id="22" name="Text Placeholder 21">
            <a:extLst>
              <a:ext uri="{FF2B5EF4-FFF2-40B4-BE49-F238E27FC236}">
                <a16:creationId xmlns:a16="http://schemas.microsoft.com/office/drawing/2014/main" id="{7AF18322-8B69-3541-84FE-64063D8B6169}"/>
              </a:ext>
            </a:extLst>
          </p:cNvPr>
          <p:cNvSpPr>
            <a:spLocks noGrp="1"/>
          </p:cNvSpPr>
          <p:nvPr>
            <p:ph type="body" sz="quarter" idx="14"/>
          </p:nvPr>
        </p:nvSpPr>
        <p:spPr>
          <a:xfrm>
            <a:off x="2431850" y="2307195"/>
            <a:ext cx="3273131" cy="833490"/>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3" name="Text Placeholder 21">
            <a:extLst>
              <a:ext uri="{FF2B5EF4-FFF2-40B4-BE49-F238E27FC236}">
                <a16:creationId xmlns:a16="http://schemas.microsoft.com/office/drawing/2014/main" id="{57A54F8C-EE30-B641-981C-F41296996185}"/>
              </a:ext>
            </a:extLst>
          </p:cNvPr>
          <p:cNvSpPr>
            <a:spLocks noGrp="1"/>
          </p:cNvSpPr>
          <p:nvPr>
            <p:ph type="body" sz="quarter" idx="15"/>
          </p:nvPr>
        </p:nvSpPr>
        <p:spPr>
          <a:xfrm>
            <a:off x="8170043" y="2307195"/>
            <a:ext cx="3273131" cy="833490"/>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20B307F-7584-6E44-A9BF-B92167B86D1E}"/>
              </a:ext>
            </a:extLst>
          </p:cNvPr>
          <p:cNvSpPr>
            <a:spLocks noGrp="1"/>
          </p:cNvSpPr>
          <p:nvPr>
            <p:ph type="body" sz="quarter" idx="16"/>
          </p:nvPr>
        </p:nvSpPr>
        <p:spPr>
          <a:xfrm>
            <a:off x="2431850" y="4413901"/>
            <a:ext cx="3273131" cy="833490"/>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243BEEFB-1A86-4945-8F20-66E3C9ADFBC7}"/>
              </a:ext>
            </a:extLst>
          </p:cNvPr>
          <p:cNvSpPr>
            <a:spLocks noGrp="1"/>
          </p:cNvSpPr>
          <p:nvPr>
            <p:ph type="body" sz="quarter" idx="17"/>
          </p:nvPr>
        </p:nvSpPr>
        <p:spPr>
          <a:xfrm>
            <a:off x="8170043" y="4413901"/>
            <a:ext cx="3273131" cy="833490"/>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cxnSp>
        <p:nvCxnSpPr>
          <p:cNvPr id="21" name="Straight Connector 20">
            <a:extLst>
              <a:ext uri="{FF2B5EF4-FFF2-40B4-BE49-F238E27FC236}">
                <a16:creationId xmlns:a16="http://schemas.microsoft.com/office/drawing/2014/main" id="{69A01586-C323-3C10-2869-84273E1E51F4}"/>
              </a:ext>
            </a:extLst>
          </p:cNvPr>
          <p:cNvCxnSpPr>
            <a:cxnSpLocks/>
          </p:cNvCxnSpPr>
          <p:nvPr userDrawn="1"/>
        </p:nvCxnSpPr>
        <p:spPr>
          <a:xfrm>
            <a:off x="6126203" y="1677410"/>
            <a:ext cx="0" cy="1871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4725B1-E8C0-569D-4348-B8D2BD93E706}"/>
              </a:ext>
            </a:extLst>
          </p:cNvPr>
          <p:cNvCxnSpPr>
            <a:cxnSpLocks/>
          </p:cNvCxnSpPr>
          <p:nvPr userDrawn="1"/>
        </p:nvCxnSpPr>
        <p:spPr>
          <a:xfrm>
            <a:off x="6126203" y="4014884"/>
            <a:ext cx="0" cy="1871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6A2C62-5D88-C3DE-4315-E65A4B935E80}"/>
              </a:ext>
            </a:extLst>
          </p:cNvPr>
          <p:cNvCxnSpPr/>
          <p:nvPr userDrawn="1"/>
        </p:nvCxnSpPr>
        <p:spPr>
          <a:xfrm flipH="1">
            <a:off x="483870" y="3781741"/>
            <a:ext cx="5459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C2A1FA-D053-73D2-E592-CF302142BFC1}"/>
              </a:ext>
            </a:extLst>
          </p:cNvPr>
          <p:cNvCxnSpPr/>
          <p:nvPr userDrawn="1"/>
        </p:nvCxnSpPr>
        <p:spPr>
          <a:xfrm flipH="1">
            <a:off x="6309387" y="3781741"/>
            <a:ext cx="5459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2479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ur Up 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675797-F0AF-7D47-B826-B1C69AB2E373}"/>
              </a:ext>
            </a:extLst>
          </p:cNvPr>
          <p:cNvSpPr>
            <a:spLocks noGrp="1"/>
          </p:cNvSpPr>
          <p:nvPr>
            <p:ph type="body" sz="quarter" idx="18"/>
          </p:nvPr>
        </p:nvSpPr>
        <p:spPr>
          <a:xfrm>
            <a:off x="457200" y="1737622"/>
            <a:ext cx="5605272" cy="2092698"/>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3" name="Text Placeholder 4">
            <a:extLst>
              <a:ext uri="{FF2B5EF4-FFF2-40B4-BE49-F238E27FC236}">
                <a16:creationId xmlns:a16="http://schemas.microsoft.com/office/drawing/2014/main" id="{7F6EDBC3-168B-CF46-BFC4-E8C95CFB3499}"/>
              </a:ext>
            </a:extLst>
          </p:cNvPr>
          <p:cNvSpPr>
            <a:spLocks noGrp="1"/>
          </p:cNvSpPr>
          <p:nvPr>
            <p:ph type="body" sz="quarter" idx="19"/>
          </p:nvPr>
        </p:nvSpPr>
        <p:spPr>
          <a:xfrm>
            <a:off x="6126480" y="1737622"/>
            <a:ext cx="5605272" cy="2092698"/>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4" name="Text Placeholder 4">
            <a:extLst>
              <a:ext uri="{FF2B5EF4-FFF2-40B4-BE49-F238E27FC236}">
                <a16:creationId xmlns:a16="http://schemas.microsoft.com/office/drawing/2014/main" id="{0CE2A664-C16E-5147-9B30-8AD5A22398E3}"/>
              </a:ext>
            </a:extLst>
          </p:cNvPr>
          <p:cNvSpPr>
            <a:spLocks noGrp="1"/>
          </p:cNvSpPr>
          <p:nvPr>
            <p:ph type="body" sz="quarter" idx="20"/>
          </p:nvPr>
        </p:nvSpPr>
        <p:spPr>
          <a:xfrm>
            <a:off x="457200" y="3905766"/>
            <a:ext cx="5605272" cy="2092698"/>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5" name="Text Placeholder 4">
            <a:extLst>
              <a:ext uri="{FF2B5EF4-FFF2-40B4-BE49-F238E27FC236}">
                <a16:creationId xmlns:a16="http://schemas.microsoft.com/office/drawing/2014/main" id="{61CE08F7-4DC1-5549-B0ED-CCB370F612C8}"/>
              </a:ext>
            </a:extLst>
          </p:cNvPr>
          <p:cNvSpPr>
            <a:spLocks noGrp="1"/>
          </p:cNvSpPr>
          <p:nvPr>
            <p:ph type="body" sz="quarter" idx="21"/>
          </p:nvPr>
        </p:nvSpPr>
        <p:spPr>
          <a:xfrm>
            <a:off x="6126480" y="3905766"/>
            <a:ext cx="5605272" cy="2092698"/>
          </a:xfrm>
          <a:solidFill>
            <a:schemeClr val="bg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23" name="Text Placeholder 21">
            <a:extLst>
              <a:ext uri="{FF2B5EF4-FFF2-40B4-BE49-F238E27FC236}">
                <a16:creationId xmlns:a16="http://schemas.microsoft.com/office/drawing/2014/main" id="{57A54F8C-EE30-B641-981C-F41296996185}"/>
              </a:ext>
            </a:extLst>
          </p:cNvPr>
          <p:cNvSpPr>
            <a:spLocks noGrp="1"/>
          </p:cNvSpPr>
          <p:nvPr>
            <p:ph type="body" sz="quarter" idx="15"/>
          </p:nvPr>
        </p:nvSpPr>
        <p:spPr>
          <a:xfrm>
            <a:off x="6690868" y="2311643"/>
            <a:ext cx="4183320" cy="1049059"/>
          </a:xfrm>
        </p:spPr>
        <p:txBody>
          <a:bodyPr/>
          <a:lstStyle>
            <a:lvl1pPr>
              <a:spcBef>
                <a:spcPts val="0"/>
              </a:spcBef>
              <a:defRPr sz="1600"/>
            </a:lvl1pPr>
            <a:lvl2pPr>
              <a:spcBef>
                <a:spcPts val="0"/>
              </a:spcBef>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2" name="Text Placeholder 21">
            <a:extLst>
              <a:ext uri="{FF2B5EF4-FFF2-40B4-BE49-F238E27FC236}">
                <a16:creationId xmlns:a16="http://schemas.microsoft.com/office/drawing/2014/main" id="{7AF18322-8B69-3541-84FE-64063D8B6169}"/>
              </a:ext>
            </a:extLst>
          </p:cNvPr>
          <p:cNvSpPr>
            <a:spLocks noGrp="1"/>
          </p:cNvSpPr>
          <p:nvPr>
            <p:ph type="body" sz="quarter" idx="14"/>
          </p:nvPr>
        </p:nvSpPr>
        <p:spPr>
          <a:xfrm>
            <a:off x="997498" y="2311643"/>
            <a:ext cx="4183320" cy="1049059"/>
          </a:xfrm>
        </p:spPr>
        <p:txBody>
          <a:bodyPr/>
          <a:lstStyle>
            <a:lvl1pPr>
              <a:spcBef>
                <a:spcPts val="0"/>
              </a:spcBef>
              <a:defRPr sz="1600"/>
            </a:lvl1pPr>
            <a:lvl2pPr>
              <a:spcBef>
                <a:spcPts val="0"/>
              </a:spcBef>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20B307F-7584-6E44-A9BF-B92167B86D1E}"/>
              </a:ext>
            </a:extLst>
          </p:cNvPr>
          <p:cNvSpPr>
            <a:spLocks noGrp="1"/>
          </p:cNvSpPr>
          <p:nvPr>
            <p:ph type="body" sz="quarter" idx="16"/>
          </p:nvPr>
        </p:nvSpPr>
        <p:spPr>
          <a:xfrm>
            <a:off x="997498" y="4471056"/>
            <a:ext cx="4183320" cy="1049059"/>
          </a:xfrm>
        </p:spPr>
        <p:txBody>
          <a:bodyPr/>
          <a:lstStyle>
            <a:lvl1pPr>
              <a:spcBef>
                <a:spcPts val="0"/>
              </a:spcBef>
              <a:defRPr sz="1600"/>
            </a:lvl1pPr>
            <a:lvl2pPr>
              <a:spcBef>
                <a:spcPts val="0"/>
              </a:spcBef>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243BEEFB-1A86-4945-8F20-66E3C9ADFBC7}"/>
              </a:ext>
            </a:extLst>
          </p:cNvPr>
          <p:cNvSpPr>
            <a:spLocks noGrp="1"/>
          </p:cNvSpPr>
          <p:nvPr>
            <p:ph type="body" sz="quarter" idx="17"/>
          </p:nvPr>
        </p:nvSpPr>
        <p:spPr>
          <a:xfrm>
            <a:off x="6690868" y="4471056"/>
            <a:ext cx="4183320" cy="1049059"/>
          </a:xfrm>
        </p:spPr>
        <p:txBody>
          <a:bodyPr/>
          <a:lstStyle>
            <a:lvl1pPr>
              <a:spcBef>
                <a:spcPts val="0"/>
              </a:spcBef>
              <a:defRPr sz="1600"/>
            </a:lvl1pPr>
            <a:lvl2pPr>
              <a:spcBef>
                <a:spcPts val="0"/>
              </a:spcBef>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a:t>Click to edit master title style</a:t>
            </a:r>
          </a:p>
        </p:txBody>
      </p:sp>
      <p:sp>
        <p:nvSpPr>
          <p:cNvPr id="12" name="Text Placeholder 3">
            <a:extLst>
              <a:ext uri="{FF2B5EF4-FFF2-40B4-BE49-F238E27FC236}">
                <a16:creationId xmlns:a16="http://schemas.microsoft.com/office/drawing/2014/main" id="{BEA63B69-EA6D-8C80-28C7-29924ABCD871}"/>
              </a:ext>
            </a:extLst>
          </p:cNvPr>
          <p:cNvSpPr>
            <a:spLocks noGrp="1"/>
          </p:cNvSpPr>
          <p:nvPr>
            <p:ph type="body" sz="half" idx="10" hasCustomPrompt="1"/>
          </p:nvPr>
        </p:nvSpPr>
        <p:spPr>
          <a:xfrm>
            <a:off x="6215063" y="6309360"/>
            <a:ext cx="4567238"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Tree>
    <p:extLst>
      <p:ext uri="{BB962C8B-B14F-4D97-AF65-F5344CB8AC3E}">
        <p14:creationId xmlns:p14="http://schemas.microsoft.com/office/powerpoint/2010/main" val="30109444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ur Up 3">
    <p:bg>
      <p:bgPr>
        <a:solidFill>
          <a:schemeClr val="accent1"/>
        </a:solidFill>
        <a:effectLst/>
      </p:bgPr>
    </p:bg>
    <p:spTree>
      <p:nvGrpSpPr>
        <p:cNvPr id="1" name=""/>
        <p:cNvGrpSpPr/>
        <p:nvPr/>
      </p:nvGrpSpPr>
      <p:grpSpPr>
        <a:xfrm>
          <a:off x="0" y="0"/>
          <a:ext cx="0" cy="0"/>
          <a:chOff x="0" y="0"/>
          <a:chExt cx="0" cy="0"/>
        </a:xfrm>
      </p:grpSpPr>
      <p:sp>
        <p:nvSpPr>
          <p:cNvPr id="37" name="Text Placeholder 4">
            <a:extLst>
              <a:ext uri="{FF2B5EF4-FFF2-40B4-BE49-F238E27FC236}">
                <a16:creationId xmlns:a16="http://schemas.microsoft.com/office/drawing/2014/main" id="{875F6157-AD74-F941-B422-398794332098}"/>
              </a:ext>
            </a:extLst>
          </p:cNvPr>
          <p:cNvSpPr>
            <a:spLocks noGrp="1"/>
          </p:cNvSpPr>
          <p:nvPr>
            <p:ph type="body" sz="quarter" idx="19"/>
          </p:nvPr>
        </p:nvSpPr>
        <p:spPr>
          <a:xfrm>
            <a:off x="4684391" y="1737621"/>
            <a:ext cx="2327987" cy="4269479"/>
          </a:xfrm>
          <a:solidFill>
            <a:srgbClr val="F5F5F5"/>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8" name="Text Placeholder 4">
            <a:extLst>
              <a:ext uri="{FF2B5EF4-FFF2-40B4-BE49-F238E27FC236}">
                <a16:creationId xmlns:a16="http://schemas.microsoft.com/office/drawing/2014/main" id="{0B9D8E76-D2A2-5648-B2DB-A62CD2D6A61B}"/>
              </a:ext>
            </a:extLst>
          </p:cNvPr>
          <p:cNvSpPr>
            <a:spLocks noGrp="1"/>
          </p:cNvSpPr>
          <p:nvPr>
            <p:ph type="body" sz="quarter" idx="20"/>
          </p:nvPr>
        </p:nvSpPr>
        <p:spPr>
          <a:xfrm>
            <a:off x="7044077" y="1737621"/>
            <a:ext cx="2327987" cy="4269479"/>
          </a:xfrm>
          <a:solidFill>
            <a:srgbClr val="F5F5F5"/>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9" name="Text Placeholder 4">
            <a:extLst>
              <a:ext uri="{FF2B5EF4-FFF2-40B4-BE49-F238E27FC236}">
                <a16:creationId xmlns:a16="http://schemas.microsoft.com/office/drawing/2014/main" id="{20492DC6-9657-A84D-AA7B-58D54CBB7A2A}"/>
              </a:ext>
            </a:extLst>
          </p:cNvPr>
          <p:cNvSpPr>
            <a:spLocks noGrp="1"/>
          </p:cNvSpPr>
          <p:nvPr>
            <p:ph type="body" sz="quarter" idx="21"/>
          </p:nvPr>
        </p:nvSpPr>
        <p:spPr>
          <a:xfrm>
            <a:off x="9403763" y="1737621"/>
            <a:ext cx="2327987" cy="4269479"/>
          </a:xfrm>
          <a:solidFill>
            <a:srgbClr val="F5F5F5"/>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7C67F79F-A16B-8F48-A460-2D06F52DCC63}"/>
              </a:ext>
            </a:extLst>
          </p:cNvPr>
          <p:cNvSpPr>
            <a:spLocks noGrp="1"/>
          </p:cNvSpPr>
          <p:nvPr>
            <p:ph type="body" sz="quarter" idx="27"/>
          </p:nvPr>
        </p:nvSpPr>
        <p:spPr>
          <a:xfrm>
            <a:off x="7275725" y="2629502"/>
            <a:ext cx="1802369" cy="2976168"/>
          </a:xfrm>
        </p:spPr>
        <p:txBody>
          <a:bodyPr/>
          <a:lstStyle>
            <a:lvl1pPr>
              <a:defRPr sz="1400" b="0" i="0">
                <a:latin typeface="Elevance Sans" pitchFamily="2" charset="77"/>
              </a:defRPr>
            </a:lvl1pPr>
          </a:lstStyle>
          <a:p>
            <a:pPr lvl="0"/>
            <a:r>
              <a:rPr lang="en-US"/>
              <a:t>Click to edit Master text styles</a:t>
            </a:r>
          </a:p>
        </p:txBody>
      </p:sp>
      <p:sp>
        <p:nvSpPr>
          <p:cNvPr id="8" name="Text Placeholder 7">
            <a:extLst>
              <a:ext uri="{FF2B5EF4-FFF2-40B4-BE49-F238E27FC236}">
                <a16:creationId xmlns:a16="http://schemas.microsoft.com/office/drawing/2014/main" id="{4C09F171-D2FC-724F-A2F1-83AC74A0C414}"/>
              </a:ext>
            </a:extLst>
          </p:cNvPr>
          <p:cNvSpPr>
            <a:spLocks noGrp="1"/>
          </p:cNvSpPr>
          <p:nvPr>
            <p:ph type="body" sz="quarter" idx="26"/>
          </p:nvPr>
        </p:nvSpPr>
        <p:spPr>
          <a:xfrm>
            <a:off x="4939795" y="2629502"/>
            <a:ext cx="1802369" cy="2976168"/>
          </a:xfrm>
        </p:spPr>
        <p:txBody>
          <a:bodyPr/>
          <a:lstStyle>
            <a:lvl1pPr>
              <a:defRPr sz="1400" b="0" i="0">
                <a:latin typeface="Elevance Sans" pitchFamily="2" charset="77"/>
              </a:defRPr>
            </a:lvl1pPr>
          </a:lstStyle>
          <a:p>
            <a:pPr lvl="0"/>
            <a:r>
              <a:rPr lang="en-US"/>
              <a:t>Click to edit Master text styles</a:t>
            </a:r>
          </a:p>
        </p:txBody>
      </p:sp>
      <p:sp>
        <p:nvSpPr>
          <p:cNvPr id="44" name="Text Placeholder 7">
            <a:extLst>
              <a:ext uri="{FF2B5EF4-FFF2-40B4-BE49-F238E27FC236}">
                <a16:creationId xmlns:a16="http://schemas.microsoft.com/office/drawing/2014/main" id="{0886DACC-8B94-1049-99F5-38D402063D40}"/>
              </a:ext>
            </a:extLst>
          </p:cNvPr>
          <p:cNvSpPr>
            <a:spLocks noGrp="1"/>
          </p:cNvSpPr>
          <p:nvPr>
            <p:ph type="body" sz="quarter" idx="28"/>
          </p:nvPr>
        </p:nvSpPr>
        <p:spPr>
          <a:xfrm>
            <a:off x="9642278" y="2629502"/>
            <a:ext cx="1802369" cy="2976168"/>
          </a:xfrm>
        </p:spPr>
        <p:txBody>
          <a:bodyPr/>
          <a:lstStyle>
            <a:lvl1pPr>
              <a:defRPr sz="1400" b="0" i="0">
                <a:latin typeface="Elevance Sans"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7FDE759B-B6F2-3D4A-9BFA-89DFE2644693}"/>
              </a:ext>
            </a:extLst>
          </p:cNvPr>
          <p:cNvSpPr>
            <a:spLocks noGrp="1"/>
          </p:cNvSpPr>
          <p:nvPr>
            <p:ph type="body" sz="quarter" idx="18"/>
          </p:nvPr>
        </p:nvSpPr>
        <p:spPr>
          <a:xfrm>
            <a:off x="457200" y="1737621"/>
            <a:ext cx="4195492" cy="4269479"/>
          </a:xfrm>
          <a:solidFill>
            <a:schemeClr val="accent2"/>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6" name="Text Placeholder 5">
            <a:extLst>
              <a:ext uri="{FF2B5EF4-FFF2-40B4-BE49-F238E27FC236}">
                <a16:creationId xmlns:a16="http://schemas.microsoft.com/office/drawing/2014/main" id="{113370B3-825E-D34B-8FDF-7533F97F3B0F}"/>
              </a:ext>
            </a:extLst>
          </p:cNvPr>
          <p:cNvSpPr>
            <a:spLocks noGrp="1"/>
          </p:cNvSpPr>
          <p:nvPr>
            <p:ph type="body" sz="quarter" idx="22" hasCustomPrompt="1"/>
          </p:nvPr>
        </p:nvSpPr>
        <p:spPr>
          <a:xfrm>
            <a:off x="755601" y="1948308"/>
            <a:ext cx="1652266" cy="268434"/>
          </a:xfrm>
        </p:spPr>
        <p:txBody>
          <a:bodyPr/>
          <a:lstStyle>
            <a:lvl1pPr>
              <a:defRPr sz="1500">
                <a:solidFill>
                  <a:schemeClr val="bg1"/>
                </a:solidFill>
              </a:defRPr>
            </a:lvl1pPr>
          </a:lstStyle>
          <a:p>
            <a:pPr lvl="0"/>
            <a:r>
              <a:rPr lang="en-US"/>
              <a:t>Subtitle text</a:t>
            </a:r>
          </a:p>
        </p:txBody>
      </p:sp>
      <p:sp>
        <p:nvSpPr>
          <p:cNvPr id="40" name="Text Placeholder 5">
            <a:extLst>
              <a:ext uri="{FF2B5EF4-FFF2-40B4-BE49-F238E27FC236}">
                <a16:creationId xmlns:a16="http://schemas.microsoft.com/office/drawing/2014/main" id="{5E27056C-29C0-2045-816E-9E902F2F596B}"/>
              </a:ext>
            </a:extLst>
          </p:cNvPr>
          <p:cNvSpPr>
            <a:spLocks noGrp="1"/>
          </p:cNvSpPr>
          <p:nvPr>
            <p:ph type="body" sz="quarter" idx="23" hasCustomPrompt="1"/>
          </p:nvPr>
        </p:nvSpPr>
        <p:spPr>
          <a:xfrm>
            <a:off x="4909237" y="1948308"/>
            <a:ext cx="1652266" cy="268434"/>
          </a:xfrm>
        </p:spPr>
        <p:txBody>
          <a:bodyPr/>
          <a:lstStyle>
            <a:lvl1pPr>
              <a:defRPr sz="1500">
                <a:solidFill>
                  <a:schemeClr val="accent2"/>
                </a:solidFill>
              </a:defRPr>
            </a:lvl1pPr>
          </a:lstStyle>
          <a:p>
            <a:pPr lvl="0"/>
            <a:r>
              <a:rPr lang="en-US"/>
              <a:t>Subtitle text</a:t>
            </a:r>
          </a:p>
        </p:txBody>
      </p:sp>
      <p:sp>
        <p:nvSpPr>
          <p:cNvPr id="41" name="Text Placeholder 5">
            <a:extLst>
              <a:ext uri="{FF2B5EF4-FFF2-40B4-BE49-F238E27FC236}">
                <a16:creationId xmlns:a16="http://schemas.microsoft.com/office/drawing/2014/main" id="{50958210-96E8-1E49-B317-7E8680A7B0A7}"/>
              </a:ext>
            </a:extLst>
          </p:cNvPr>
          <p:cNvSpPr>
            <a:spLocks noGrp="1"/>
          </p:cNvSpPr>
          <p:nvPr>
            <p:ph type="body" sz="quarter" idx="24" hasCustomPrompt="1"/>
          </p:nvPr>
        </p:nvSpPr>
        <p:spPr>
          <a:xfrm>
            <a:off x="7275725" y="1948308"/>
            <a:ext cx="1652266" cy="268434"/>
          </a:xfrm>
        </p:spPr>
        <p:txBody>
          <a:bodyPr/>
          <a:lstStyle>
            <a:lvl1pPr>
              <a:defRPr sz="1500">
                <a:solidFill>
                  <a:schemeClr val="accent2"/>
                </a:solidFill>
              </a:defRPr>
            </a:lvl1pPr>
          </a:lstStyle>
          <a:p>
            <a:pPr lvl="0"/>
            <a:r>
              <a:rPr lang="en-US"/>
              <a:t>Subtitle text</a:t>
            </a:r>
          </a:p>
        </p:txBody>
      </p:sp>
      <p:sp>
        <p:nvSpPr>
          <p:cNvPr id="42" name="Text Placeholder 5">
            <a:extLst>
              <a:ext uri="{FF2B5EF4-FFF2-40B4-BE49-F238E27FC236}">
                <a16:creationId xmlns:a16="http://schemas.microsoft.com/office/drawing/2014/main" id="{9EF4BB56-4511-4D4B-B1CE-7496C1BDBE62}"/>
              </a:ext>
            </a:extLst>
          </p:cNvPr>
          <p:cNvSpPr>
            <a:spLocks noGrp="1"/>
          </p:cNvSpPr>
          <p:nvPr>
            <p:ph type="body" sz="quarter" idx="25" hasCustomPrompt="1"/>
          </p:nvPr>
        </p:nvSpPr>
        <p:spPr>
          <a:xfrm>
            <a:off x="9642278" y="1948308"/>
            <a:ext cx="1652266" cy="268434"/>
          </a:xfrm>
        </p:spPr>
        <p:txBody>
          <a:bodyPr/>
          <a:lstStyle>
            <a:lvl1pPr>
              <a:defRPr sz="1500">
                <a:solidFill>
                  <a:schemeClr val="accent2"/>
                </a:solidFill>
              </a:defRPr>
            </a:lvl1pPr>
          </a:lstStyle>
          <a:p>
            <a:pPr lvl="0"/>
            <a:r>
              <a:rPr lang="en-US"/>
              <a:t>Subtitle text</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sp>
        <p:nvSpPr>
          <p:cNvPr id="3" name="Text Placeholder 3">
            <a:extLst>
              <a:ext uri="{FF2B5EF4-FFF2-40B4-BE49-F238E27FC236}">
                <a16:creationId xmlns:a16="http://schemas.microsoft.com/office/drawing/2014/main" id="{8236515C-09B8-5341-839B-8844FBCBEE8D}"/>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45" name="Text Placeholder 7">
            <a:extLst>
              <a:ext uri="{FF2B5EF4-FFF2-40B4-BE49-F238E27FC236}">
                <a16:creationId xmlns:a16="http://schemas.microsoft.com/office/drawing/2014/main" id="{AA5D0AF0-14B5-FB4C-9A3D-38570A770590}"/>
              </a:ext>
            </a:extLst>
          </p:cNvPr>
          <p:cNvSpPr>
            <a:spLocks noGrp="1"/>
          </p:cNvSpPr>
          <p:nvPr>
            <p:ph type="body" sz="quarter" idx="29"/>
          </p:nvPr>
        </p:nvSpPr>
        <p:spPr>
          <a:xfrm>
            <a:off x="2183241" y="2691503"/>
            <a:ext cx="2230936" cy="439148"/>
          </a:xfrm>
        </p:spPr>
        <p:txBody>
          <a:bodyPr/>
          <a:lstStyle>
            <a:lvl1pPr>
              <a:defRPr sz="1400" b="0" i="0">
                <a:solidFill>
                  <a:schemeClr val="bg1"/>
                </a:solidFill>
                <a:latin typeface="Elevance Sans" pitchFamily="2" charset="77"/>
              </a:defRPr>
            </a:lvl1pPr>
          </a:lstStyle>
          <a:p>
            <a:pPr lvl="0"/>
            <a:r>
              <a:rPr lang="en-US"/>
              <a:t>Click to edit Master text styles</a:t>
            </a:r>
          </a:p>
        </p:txBody>
      </p:sp>
      <p:sp>
        <p:nvSpPr>
          <p:cNvPr id="46" name="Text Placeholder 7">
            <a:extLst>
              <a:ext uri="{FF2B5EF4-FFF2-40B4-BE49-F238E27FC236}">
                <a16:creationId xmlns:a16="http://schemas.microsoft.com/office/drawing/2014/main" id="{CEDDFC23-987F-D649-AC0A-8278DC76612B}"/>
              </a:ext>
            </a:extLst>
          </p:cNvPr>
          <p:cNvSpPr>
            <a:spLocks noGrp="1"/>
          </p:cNvSpPr>
          <p:nvPr>
            <p:ph type="body" sz="quarter" idx="30"/>
          </p:nvPr>
        </p:nvSpPr>
        <p:spPr>
          <a:xfrm>
            <a:off x="2183241" y="3548490"/>
            <a:ext cx="2230936" cy="439148"/>
          </a:xfrm>
        </p:spPr>
        <p:txBody>
          <a:bodyPr/>
          <a:lstStyle>
            <a:lvl1pPr>
              <a:defRPr sz="1400" b="0" i="0">
                <a:solidFill>
                  <a:schemeClr val="bg1"/>
                </a:solidFill>
                <a:latin typeface="Elevance Sans" pitchFamily="2" charset="77"/>
              </a:defRPr>
            </a:lvl1pPr>
          </a:lstStyle>
          <a:p>
            <a:pPr lvl="0"/>
            <a:r>
              <a:rPr lang="en-US"/>
              <a:t>Click to edit Master text styles</a:t>
            </a:r>
          </a:p>
        </p:txBody>
      </p:sp>
      <p:sp>
        <p:nvSpPr>
          <p:cNvPr id="47" name="Text Placeholder 7">
            <a:extLst>
              <a:ext uri="{FF2B5EF4-FFF2-40B4-BE49-F238E27FC236}">
                <a16:creationId xmlns:a16="http://schemas.microsoft.com/office/drawing/2014/main" id="{5F06E18E-6C35-ED44-B0A1-A45465982C84}"/>
              </a:ext>
            </a:extLst>
          </p:cNvPr>
          <p:cNvSpPr>
            <a:spLocks noGrp="1"/>
          </p:cNvSpPr>
          <p:nvPr>
            <p:ph type="body" sz="quarter" idx="31"/>
          </p:nvPr>
        </p:nvSpPr>
        <p:spPr>
          <a:xfrm>
            <a:off x="2183241" y="4405478"/>
            <a:ext cx="2230936" cy="439148"/>
          </a:xfrm>
        </p:spPr>
        <p:txBody>
          <a:bodyPr/>
          <a:lstStyle>
            <a:lvl1pPr>
              <a:defRPr sz="1400" b="0" i="0">
                <a:solidFill>
                  <a:schemeClr val="bg1"/>
                </a:solidFill>
                <a:latin typeface="Elevance Sans" pitchFamily="2" charset="77"/>
              </a:defRPr>
            </a:lvl1pPr>
          </a:lstStyle>
          <a:p>
            <a:pPr lvl="0"/>
            <a:r>
              <a:rPr lang="en-US"/>
              <a:t>Click to edit Master text styles</a:t>
            </a:r>
          </a:p>
        </p:txBody>
      </p:sp>
      <p:sp>
        <p:nvSpPr>
          <p:cNvPr id="48" name="Text Placeholder 16">
            <a:extLst>
              <a:ext uri="{FF2B5EF4-FFF2-40B4-BE49-F238E27FC236}">
                <a16:creationId xmlns:a16="http://schemas.microsoft.com/office/drawing/2014/main" id="{466C3108-2271-4849-AC8B-AE3CAA394027}"/>
              </a:ext>
            </a:extLst>
          </p:cNvPr>
          <p:cNvSpPr>
            <a:spLocks noGrp="1"/>
          </p:cNvSpPr>
          <p:nvPr>
            <p:ph type="body" sz="quarter" idx="10" hasCustomPrompt="1"/>
          </p:nvPr>
        </p:nvSpPr>
        <p:spPr>
          <a:xfrm>
            <a:off x="755601" y="2653748"/>
            <a:ext cx="1427640" cy="561942"/>
          </a:xfrm>
        </p:spPr>
        <p:txBody>
          <a:bodyPr anchor="ctr" anchorCtr="0"/>
          <a:lstStyle>
            <a:lvl1pPr>
              <a:defRPr sz="5500" b="0" i="0">
                <a:solidFill>
                  <a:schemeClr val="bg1"/>
                </a:solidFill>
                <a:latin typeface="Elevance Sans Medium" pitchFamily="2" charset="0"/>
              </a:defRPr>
            </a:lvl1pPr>
          </a:lstStyle>
          <a:p>
            <a:pPr lvl="0"/>
            <a:r>
              <a:rPr lang="en-US"/>
              <a:t>XX</a:t>
            </a:r>
          </a:p>
        </p:txBody>
      </p:sp>
      <p:sp>
        <p:nvSpPr>
          <p:cNvPr id="49" name="Text Placeholder 16">
            <a:extLst>
              <a:ext uri="{FF2B5EF4-FFF2-40B4-BE49-F238E27FC236}">
                <a16:creationId xmlns:a16="http://schemas.microsoft.com/office/drawing/2014/main" id="{D5A9143D-7150-AC42-B40F-D5C4B2E4E85B}"/>
              </a:ext>
            </a:extLst>
          </p:cNvPr>
          <p:cNvSpPr>
            <a:spLocks noGrp="1"/>
          </p:cNvSpPr>
          <p:nvPr>
            <p:ph type="body" sz="quarter" idx="32" hasCustomPrompt="1"/>
          </p:nvPr>
        </p:nvSpPr>
        <p:spPr>
          <a:xfrm>
            <a:off x="755601" y="3513481"/>
            <a:ext cx="1427640" cy="561942"/>
          </a:xfrm>
        </p:spPr>
        <p:txBody>
          <a:bodyPr anchor="ctr" anchorCtr="0"/>
          <a:lstStyle>
            <a:lvl1pPr>
              <a:defRPr sz="5500" b="0" i="0">
                <a:solidFill>
                  <a:schemeClr val="bg1"/>
                </a:solidFill>
                <a:latin typeface="Elevance Sans Medium" pitchFamily="2" charset="0"/>
              </a:defRPr>
            </a:lvl1pPr>
          </a:lstStyle>
          <a:p>
            <a:pPr lvl="0"/>
            <a:r>
              <a:rPr lang="en-US"/>
              <a:t>XX</a:t>
            </a:r>
          </a:p>
        </p:txBody>
      </p:sp>
      <p:sp>
        <p:nvSpPr>
          <p:cNvPr id="50" name="Text Placeholder 16">
            <a:extLst>
              <a:ext uri="{FF2B5EF4-FFF2-40B4-BE49-F238E27FC236}">
                <a16:creationId xmlns:a16="http://schemas.microsoft.com/office/drawing/2014/main" id="{7DA7978D-E906-C942-B91D-81151851337D}"/>
              </a:ext>
            </a:extLst>
          </p:cNvPr>
          <p:cNvSpPr>
            <a:spLocks noGrp="1"/>
          </p:cNvSpPr>
          <p:nvPr>
            <p:ph type="body" sz="quarter" idx="33" hasCustomPrompt="1"/>
          </p:nvPr>
        </p:nvSpPr>
        <p:spPr>
          <a:xfrm>
            <a:off x="755601" y="4373214"/>
            <a:ext cx="1427640" cy="561942"/>
          </a:xfrm>
        </p:spPr>
        <p:txBody>
          <a:bodyPr anchor="ctr" anchorCtr="0"/>
          <a:lstStyle>
            <a:lvl1pPr>
              <a:defRPr sz="5500" b="0" i="0">
                <a:solidFill>
                  <a:schemeClr val="bg1"/>
                </a:solidFill>
                <a:latin typeface="Elevance Sans Medium" pitchFamily="2" charset="0"/>
              </a:defRPr>
            </a:lvl1pPr>
          </a:lstStyle>
          <a:p>
            <a:pPr lvl="0"/>
            <a:r>
              <a:rPr lang="en-US"/>
              <a:t>XX</a:t>
            </a:r>
          </a:p>
        </p:txBody>
      </p:sp>
      <p:pic>
        <p:nvPicPr>
          <p:cNvPr id="21" name="Graphic 20">
            <a:extLst>
              <a:ext uri="{FF2B5EF4-FFF2-40B4-BE49-F238E27FC236}">
                <a16:creationId xmlns:a16="http://schemas.microsoft.com/office/drawing/2014/main" id="{3105FE1C-3167-48F5-A514-AC4282BC0D7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0" y="6181344"/>
            <a:ext cx="187325" cy="355215"/>
          </a:xfrm>
          <a:prstGeom prst="rect">
            <a:avLst/>
          </a:prstGeom>
        </p:spPr>
      </p:pic>
      <p:sp>
        <p:nvSpPr>
          <p:cNvPr id="22" name="TextBox 21">
            <a:extLst>
              <a:ext uri="{FF2B5EF4-FFF2-40B4-BE49-F238E27FC236}">
                <a16:creationId xmlns:a16="http://schemas.microsoft.com/office/drawing/2014/main" id="{0AB6B564-3009-A63A-A77D-22DC6635304B}"/>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Tree>
    <p:extLst>
      <p:ext uri="{BB962C8B-B14F-4D97-AF65-F5344CB8AC3E}">
        <p14:creationId xmlns:p14="http://schemas.microsoft.com/office/powerpoint/2010/main" val="37443390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Four Up 3">
    <p:spTree>
      <p:nvGrpSpPr>
        <p:cNvPr id="1" name=""/>
        <p:cNvGrpSpPr/>
        <p:nvPr/>
      </p:nvGrpSpPr>
      <p:grpSpPr>
        <a:xfrm>
          <a:off x="0" y="0"/>
          <a:ext cx="0" cy="0"/>
          <a:chOff x="0" y="0"/>
          <a:chExt cx="0" cy="0"/>
        </a:xfrm>
      </p:grpSpPr>
      <p:sp>
        <p:nvSpPr>
          <p:cNvPr id="37" name="Text Placeholder 4">
            <a:extLst>
              <a:ext uri="{FF2B5EF4-FFF2-40B4-BE49-F238E27FC236}">
                <a16:creationId xmlns:a16="http://schemas.microsoft.com/office/drawing/2014/main" id="{875F6157-AD74-F941-B422-398794332098}"/>
              </a:ext>
            </a:extLst>
          </p:cNvPr>
          <p:cNvSpPr>
            <a:spLocks noGrp="1"/>
          </p:cNvSpPr>
          <p:nvPr>
            <p:ph type="body" sz="quarter" idx="19"/>
          </p:nvPr>
        </p:nvSpPr>
        <p:spPr>
          <a:xfrm>
            <a:off x="4684391" y="1737621"/>
            <a:ext cx="2327987" cy="4269479"/>
          </a:xfrm>
          <a:solidFill>
            <a:schemeClr val="accent6">
              <a:alpha val="15000"/>
            </a:schemeClr>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8" name="Text Placeholder 4">
            <a:extLst>
              <a:ext uri="{FF2B5EF4-FFF2-40B4-BE49-F238E27FC236}">
                <a16:creationId xmlns:a16="http://schemas.microsoft.com/office/drawing/2014/main" id="{0B9D8E76-D2A2-5648-B2DB-A62CD2D6A61B}"/>
              </a:ext>
            </a:extLst>
          </p:cNvPr>
          <p:cNvSpPr>
            <a:spLocks noGrp="1"/>
          </p:cNvSpPr>
          <p:nvPr>
            <p:ph type="body" sz="quarter" idx="20"/>
          </p:nvPr>
        </p:nvSpPr>
        <p:spPr>
          <a:xfrm>
            <a:off x="7044077" y="1737621"/>
            <a:ext cx="2327987" cy="4269479"/>
          </a:xfrm>
          <a:solidFill>
            <a:schemeClr val="accent6">
              <a:alpha val="15000"/>
            </a:schemeClr>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9" name="Text Placeholder 4">
            <a:extLst>
              <a:ext uri="{FF2B5EF4-FFF2-40B4-BE49-F238E27FC236}">
                <a16:creationId xmlns:a16="http://schemas.microsoft.com/office/drawing/2014/main" id="{20492DC6-9657-A84D-AA7B-58D54CBB7A2A}"/>
              </a:ext>
            </a:extLst>
          </p:cNvPr>
          <p:cNvSpPr>
            <a:spLocks noGrp="1"/>
          </p:cNvSpPr>
          <p:nvPr>
            <p:ph type="body" sz="quarter" idx="21"/>
          </p:nvPr>
        </p:nvSpPr>
        <p:spPr>
          <a:xfrm>
            <a:off x="9403763" y="1737621"/>
            <a:ext cx="2327987" cy="4269479"/>
          </a:xfrm>
          <a:solidFill>
            <a:schemeClr val="accent6">
              <a:alpha val="15000"/>
            </a:schemeClr>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7C67F79F-A16B-8F48-A460-2D06F52DCC63}"/>
              </a:ext>
            </a:extLst>
          </p:cNvPr>
          <p:cNvSpPr>
            <a:spLocks noGrp="1"/>
          </p:cNvSpPr>
          <p:nvPr>
            <p:ph type="body" sz="quarter" idx="27"/>
          </p:nvPr>
        </p:nvSpPr>
        <p:spPr>
          <a:xfrm>
            <a:off x="7275725"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8" name="Text Placeholder 7">
            <a:extLst>
              <a:ext uri="{FF2B5EF4-FFF2-40B4-BE49-F238E27FC236}">
                <a16:creationId xmlns:a16="http://schemas.microsoft.com/office/drawing/2014/main" id="{4C09F171-D2FC-724F-A2F1-83AC74A0C414}"/>
              </a:ext>
            </a:extLst>
          </p:cNvPr>
          <p:cNvSpPr>
            <a:spLocks noGrp="1"/>
          </p:cNvSpPr>
          <p:nvPr>
            <p:ph type="body" sz="quarter" idx="26"/>
          </p:nvPr>
        </p:nvSpPr>
        <p:spPr>
          <a:xfrm>
            <a:off x="4939795"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44" name="Text Placeholder 7">
            <a:extLst>
              <a:ext uri="{FF2B5EF4-FFF2-40B4-BE49-F238E27FC236}">
                <a16:creationId xmlns:a16="http://schemas.microsoft.com/office/drawing/2014/main" id="{0886DACC-8B94-1049-99F5-38D402063D40}"/>
              </a:ext>
            </a:extLst>
          </p:cNvPr>
          <p:cNvSpPr>
            <a:spLocks noGrp="1"/>
          </p:cNvSpPr>
          <p:nvPr>
            <p:ph type="body" sz="quarter" idx="28"/>
          </p:nvPr>
        </p:nvSpPr>
        <p:spPr>
          <a:xfrm>
            <a:off x="9642278"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7FDE759B-B6F2-3D4A-9BFA-89DFE2644693}"/>
              </a:ext>
            </a:extLst>
          </p:cNvPr>
          <p:cNvSpPr>
            <a:spLocks noGrp="1"/>
          </p:cNvSpPr>
          <p:nvPr>
            <p:ph type="body" sz="quarter" idx="18"/>
          </p:nvPr>
        </p:nvSpPr>
        <p:spPr>
          <a:xfrm>
            <a:off x="457200" y="1737621"/>
            <a:ext cx="4195492" cy="4269479"/>
          </a:xfrm>
          <a:solidFill>
            <a:schemeClr val="accent6"/>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6" name="Text Placeholder 5">
            <a:extLst>
              <a:ext uri="{FF2B5EF4-FFF2-40B4-BE49-F238E27FC236}">
                <a16:creationId xmlns:a16="http://schemas.microsoft.com/office/drawing/2014/main" id="{113370B3-825E-D34B-8FDF-7533F97F3B0F}"/>
              </a:ext>
            </a:extLst>
          </p:cNvPr>
          <p:cNvSpPr>
            <a:spLocks noGrp="1"/>
          </p:cNvSpPr>
          <p:nvPr>
            <p:ph type="body" sz="quarter" idx="22" hasCustomPrompt="1"/>
          </p:nvPr>
        </p:nvSpPr>
        <p:spPr>
          <a:xfrm>
            <a:off x="755601" y="1948308"/>
            <a:ext cx="1652266" cy="268434"/>
          </a:xfrm>
        </p:spPr>
        <p:txBody>
          <a:bodyPr/>
          <a:lstStyle>
            <a:lvl1pPr>
              <a:defRPr sz="1500">
                <a:solidFill>
                  <a:schemeClr val="accent1"/>
                </a:solidFill>
              </a:defRPr>
            </a:lvl1pPr>
          </a:lstStyle>
          <a:p>
            <a:pPr lvl="0"/>
            <a:r>
              <a:rPr lang="en-US"/>
              <a:t>Subtitle text</a:t>
            </a:r>
          </a:p>
        </p:txBody>
      </p:sp>
      <p:sp>
        <p:nvSpPr>
          <p:cNvPr id="40" name="Text Placeholder 5">
            <a:extLst>
              <a:ext uri="{FF2B5EF4-FFF2-40B4-BE49-F238E27FC236}">
                <a16:creationId xmlns:a16="http://schemas.microsoft.com/office/drawing/2014/main" id="{5E27056C-29C0-2045-816E-9E902F2F596B}"/>
              </a:ext>
            </a:extLst>
          </p:cNvPr>
          <p:cNvSpPr>
            <a:spLocks noGrp="1"/>
          </p:cNvSpPr>
          <p:nvPr>
            <p:ph type="body" sz="quarter" idx="23" hasCustomPrompt="1"/>
          </p:nvPr>
        </p:nvSpPr>
        <p:spPr>
          <a:xfrm>
            <a:off x="4909237" y="1948308"/>
            <a:ext cx="1652266" cy="268434"/>
          </a:xfrm>
        </p:spPr>
        <p:txBody>
          <a:bodyPr/>
          <a:lstStyle>
            <a:lvl1pPr>
              <a:defRPr sz="1500">
                <a:solidFill>
                  <a:schemeClr val="accent1"/>
                </a:solidFill>
              </a:defRPr>
            </a:lvl1pPr>
          </a:lstStyle>
          <a:p>
            <a:pPr lvl="0"/>
            <a:r>
              <a:rPr lang="en-US"/>
              <a:t>Subtitle text</a:t>
            </a:r>
          </a:p>
        </p:txBody>
      </p:sp>
      <p:sp>
        <p:nvSpPr>
          <p:cNvPr id="41" name="Text Placeholder 5">
            <a:extLst>
              <a:ext uri="{FF2B5EF4-FFF2-40B4-BE49-F238E27FC236}">
                <a16:creationId xmlns:a16="http://schemas.microsoft.com/office/drawing/2014/main" id="{50958210-96E8-1E49-B317-7E8680A7B0A7}"/>
              </a:ext>
            </a:extLst>
          </p:cNvPr>
          <p:cNvSpPr>
            <a:spLocks noGrp="1"/>
          </p:cNvSpPr>
          <p:nvPr>
            <p:ph type="body" sz="quarter" idx="24" hasCustomPrompt="1"/>
          </p:nvPr>
        </p:nvSpPr>
        <p:spPr>
          <a:xfrm>
            <a:off x="7275725" y="1948308"/>
            <a:ext cx="1652266" cy="268434"/>
          </a:xfrm>
        </p:spPr>
        <p:txBody>
          <a:bodyPr/>
          <a:lstStyle>
            <a:lvl1pPr>
              <a:defRPr sz="1500">
                <a:solidFill>
                  <a:schemeClr val="accent1"/>
                </a:solidFill>
              </a:defRPr>
            </a:lvl1pPr>
          </a:lstStyle>
          <a:p>
            <a:pPr lvl="0"/>
            <a:r>
              <a:rPr lang="en-US"/>
              <a:t>Subtitle text</a:t>
            </a:r>
          </a:p>
        </p:txBody>
      </p:sp>
      <p:sp>
        <p:nvSpPr>
          <p:cNvPr id="42" name="Text Placeholder 5">
            <a:extLst>
              <a:ext uri="{FF2B5EF4-FFF2-40B4-BE49-F238E27FC236}">
                <a16:creationId xmlns:a16="http://schemas.microsoft.com/office/drawing/2014/main" id="{9EF4BB56-4511-4D4B-B1CE-7496C1BDBE62}"/>
              </a:ext>
            </a:extLst>
          </p:cNvPr>
          <p:cNvSpPr>
            <a:spLocks noGrp="1"/>
          </p:cNvSpPr>
          <p:nvPr>
            <p:ph type="body" sz="quarter" idx="25" hasCustomPrompt="1"/>
          </p:nvPr>
        </p:nvSpPr>
        <p:spPr>
          <a:xfrm>
            <a:off x="9642278" y="1948308"/>
            <a:ext cx="1652266" cy="268434"/>
          </a:xfrm>
        </p:spPr>
        <p:txBody>
          <a:bodyPr/>
          <a:lstStyle>
            <a:lvl1pPr>
              <a:defRPr sz="1500">
                <a:solidFill>
                  <a:schemeClr val="accent1"/>
                </a:solidFill>
              </a:defRPr>
            </a:lvl1pPr>
          </a:lstStyle>
          <a:p>
            <a:pPr lvl="0"/>
            <a:r>
              <a:rPr lang="en-US"/>
              <a:t>Subtitle text</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sp>
        <p:nvSpPr>
          <p:cNvPr id="3" name="Text Placeholder 3">
            <a:extLst>
              <a:ext uri="{FF2B5EF4-FFF2-40B4-BE49-F238E27FC236}">
                <a16:creationId xmlns:a16="http://schemas.microsoft.com/office/drawing/2014/main" id="{8236515C-09B8-5341-839B-8844FBCBEE8D}"/>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45" name="Text Placeholder 7">
            <a:extLst>
              <a:ext uri="{FF2B5EF4-FFF2-40B4-BE49-F238E27FC236}">
                <a16:creationId xmlns:a16="http://schemas.microsoft.com/office/drawing/2014/main" id="{AA5D0AF0-14B5-FB4C-9A3D-38570A770590}"/>
              </a:ext>
            </a:extLst>
          </p:cNvPr>
          <p:cNvSpPr>
            <a:spLocks noGrp="1"/>
          </p:cNvSpPr>
          <p:nvPr>
            <p:ph type="body" sz="quarter" idx="29"/>
          </p:nvPr>
        </p:nvSpPr>
        <p:spPr>
          <a:xfrm>
            <a:off x="2183241" y="2691503"/>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6" name="Text Placeholder 7">
            <a:extLst>
              <a:ext uri="{FF2B5EF4-FFF2-40B4-BE49-F238E27FC236}">
                <a16:creationId xmlns:a16="http://schemas.microsoft.com/office/drawing/2014/main" id="{CEDDFC23-987F-D649-AC0A-8278DC76612B}"/>
              </a:ext>
            </a:extLst>
          </p:cNvPr>
          <p:cNvSpPr>
            <a:spLocks noGrp="1"/>
          </p:cNvSpPr>
          <p:nvPr>
            <p:ph type="body" sz="quarter" idx="30"/>
          </p:nvPr>
        </p:nvSpPr>
        <p:spPr>
          <a:xfrm>
            <a:off x="2183241" y="3548490"/>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7" name="Text Placeholder 7">
            <a:extLst>
              <a:ext uri="{FF2B5EF4-FFF2-40B4-BE49-F238E27FC236}">
                <a16:creationId xmlns:a16="http://schemas.microsoft.com/office/drawing/2014/main" id="{5F06E18E-6C35-ED44-B0A1-A45465982C84}"/>
              </a:ext>
            </a:extLst>
          </p:cNvPr>
          <p:cNvSpPr>
            <a:spLocks noGrp="1"/>
          </p:cNvSpPr>
          <p:nvPr>
            <p:ph type="body" sz="quarter" idx="31"/>
          </p:nvPr>
        </p:nvSpPr>
        <p:spPr>
          <a:xfrm>
            <a:off x="2183241" y="4405478"/>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8" name="Text Placeholder 16">
            <a:extLst>
              <a:ext uri="{FF2B5EF4-FFF2-40B4-BE49-F238E27FC236}">
                <a16:creationId xmlns:a16="http://schemas.microsoft.com/office/drawing/2014/main" id="{466C3108-2271-4849-AC8B-AE3CAA394027}"/>
              </a:ext>
            </a:extLst>
          </p:cNvPr>
          <p:cNvSpPr>
            <a:spLocks noGrp="1"/>
          </p:cNvSpPr>
          <p:nvPr>
            <p:ph type="body" sz="quarter" idx="10" hasCustomPrompt="1"/>
          </p:nvPr>
        </p:nvSpPr>
        <p:spPr>
          <a:xfrm>
            <a:off x="755601" y="2653748"/>
            <a:ext cx="1427640" cy="561942"/>
          </a:xfrm>
        </p:spPr>
        <p:txBody>
          <a:bodyPr anchor="ctr" anchorCtr="0"/>
          <a:lstStyle>
            <a:lvl1pPr>
              <a:defRPr sz="5500" b="0" i="0">
                <a:solidFill>
                  <a:schemeClr val="accent1"/>
                </a:solidFill>
                <a:latin typeface="Elevance Sans Medium" pitchFamily="2" charset="0"/>
              </a:defRPr>
            </a:lvl1pPr>
          </a:lstStyle>
          <a:p>
            <a:pPr lvl="0"/>
            <a:r>
              <a:rPr lang="en-US"/>
              <a:t>XX</a:t>
            </a:r>
          </a:p>
        </p:txBody>
      </p:sp>
      <p:sp>
        <p:nvSpPr>
          <p:cNvPr id="49" name="Text Placeholder 16">
            <a:extLst>
              <a:ext uri="{FF2B5EF4-FFF2-40B4-BE49-F238E27FC236}">
                <a16:creationId xmlns:a16="http://schemas.microsoft.com/office/drawing/2014/main" id="{D5A9143D-7150-AC42-B40F-D5C4B2E4E85B}"/>
              </a:ext>
            </a:extLst>
          </p:cNvPr>
          <p:cNvSpPr>
            <a:spLocks noGrp="1"/>
          </p:cNvSpPr>
          <p:nvPr>
            <p:ph type="body" sz="quarter" idx="32" hasCustomPrompt="1"/>
          </p:nvPr>
        </p:nvSpPr>
        <p:spPr>
          <a:xfrm>
            <a:off x="755601" y="3513481"/>
            <a:ext cx="1427640" cy="561942"/>
          </a:xfrm>
        </p:spPr>
        <p:txBody>
          <a:bodyPr anchor="ctr" anchorCtr="0"/>
          <a:lstStyle>
            <a:lvl1pPr>
              <a:defRPr sz="5500" b="0" i="0">
                <a:solidFill>
                  <a:schemeClr val="accent1"/>
                </a:solidFill>
                <a:latin typeface="Elevance Sans Medium" pitchFamily="2" charset="0"/>
              </a:defRPr>
            </a:lvl1pPr>
          </a:lstStyle>
          <a:p>
            <a:pPr lvl="0"/>
            <a:r>
              <a:rPr lang="en-US"/>
              <a:t>XX</a:t>
            </a:r>
          </a:p>
        </p:txBody>
      </p:sp>
      <p:sp>
        <p:nvSpPr>
          <p:cNvPr id="50" name="Text Placeholder 16">
            <a:extLst>
              <a:ext uri="{FF2B5EF4-FFF2-40B4-BE49-F238E27FC236}">
                <a16:creationId xmlns:a16="http://schemas.microsoft.com/office/drawing/2014/main" id="{7DA7978D-E906-C942-B91D-81151851337D}"/>
              </a:ext>
            </a:extLst>
          </p:cNvPr>
          <p:cNvSpPr>
            <a:spLocks noGrp="1"/>
          </p:cNvSpPr>
          <p:nvPr>
            <p:ph type="body" sz="quarter" idx="33" hasCustomPrompt="1"/>
          </p:nvPr>
        </p:nvSpPr>
        <p:spPr>
          <a:xfrm>
            <a:off x="755601" y="4373214"/>
            <a:ext cx="1427640" cy="561942"/>
          </a:xfrm>
        </p:spPr>
        <p:txBody>
          <a:bodyPr anchor="ctr" anchorCtr="0"/>
          <a:lstStyle>
            <a:lvl1pPr>
              <a:defRPr sz="5500" b="0" i="0">
                <a:solidFill>
                  <a:schemeClr val="accent1"/>
                </a:solidFill>
                <a:latin typeface="Elevance Sans Medium" pitchFamily="2" charset="0"/>
              </a:defRPr>
            </a:lvl1pPr>
          </a:lstStyle>
          <a:p>
            <a:pPr lvl="0"/>
            <a:r>
              <a:rPr lang="en-US"/>
              <a:t>XX</a:t>
            </a:r>
          </a:p>
        </p:txBody>
      </p:sp>
      <p:sp>
        <p:nvSpPr>
          <p:cNvPr id="22" name="TextBox 21">
            <a:extLst>
              <a:ext uri="{FF2B5EF4-FFF2-40B4-BE49-F238E27FC236}">
                <a16:creationId xmlns:a16="http://schemas.microsoft.com/office/drawing/2014/main" id="{0AB6B564-3009-A63A-A77D-22DC6635304B}"/>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Tree>
    <p:extLst>
      <p:ext uri="{BB962C8B-B14F-4D97-AF65-F5344CB8AC3E}">
        <p14:creationId xmlns:p14="http://schemas.microsoft.com/office/powerpoint/2010/main" val="1335529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Four Up 3">
    <p:spTree>
      <p:nvGrpSpPr>
        <p:cNvPr id="1" name=""/>
        <p:cNvGrpSpPr/>
        <p:nvPr/>
      </p:nvGrpSpPr>
      <p:grpSpPr>
        <a:xfrm>
          <a:off x="0" y="0"/>
          <a:ext cx="0" cy="0"/>
          <a:chOff x="0" y="0"/>
          <a:chExt cx="0" cy="0"/>
        </a:xfrm>
      </p:grpSpPr>
      <p:sp>
        <p:nvSpPr>
          <p:cNvPr id="37" name="Text Placeholder 4">
            <a:extLst>
              <a:ext uri="{FF2B5EF4-FFF2-40B4-BE49-F238E27FC236}">
                <a16:creationId xmlns:a16="http://schemas.microsoft.com/office/drawing/2014/main" id="{875F6157-AD74-F941-B422-398794332098}"/>
              </a:ext>
            </a:extLst>
          </p:cNvPr>
          <p:cNvSpPr>
            <a:spLocks noGrp="1"/>
          </p:cNvSpPr>
          <p:nvPr>
            <p:ph type="body" sz="quarter" idx="19"/>
          </p:nvPr>
        </p:nvSpPr>
        <p:spPr>
          <a:xfrm>
            <a:off x="4684391" y="1737621"/>
            <a:ext cx="2327987" cy="4269479"/>
          </a:xfrm>
          <a:solidFill>
            <a:schemeClr val="accent5">
              <a:alpha val="15000"/>
            </a:schemeClr>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8" name="Text Placeholder 4">
            <a:extLst>
              <a:ext uri="{FF2B5EF4-FFF2-40B4-BE49-F238E27FC236}">
                <a16:creationId xmlns:a16="http://schemas.microsoft.com/office/drawing/2014/main" id="{0B9D8E76-D2A2-5648-B2DB-A62CD2D6A61B}"/>
              </a:ext>
            </a:extLst>
          </p:cNvPr>
          <p:cNvSpPr>
            <a:spLocks noGrp="1"/>
          </p:cNvSpPr>
          <p:nvPr>
            <p:ph type="body" sz="quarter" idx="20"/>
          </p:nvPr>
        </p:nvSpPr>
        <p:spPr>
          <a:xfrm>
            <a:off x="7044077" y="1737621"/>
            <a:ext cx="2327987" cy="4269479"/>
          </a:xfrm>
          <a:solidFill>
            <a:schemeClr val="accent5">
              <a:alpha val="15000"/>
            </a:schemeClr>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9" name="Text Placeholder 4">
            <a:extLst>
              <a:ext uri="{FF2B5EF4-FFF2-40B4-BE49-F238E27FC236}">
                <a16:creationId xmlns:a16="http://schemas.microsoft.com/office/drawing/2014/main" id="{20492DC6-9657-A84D-AA7B-58D54CBB7A2A}"/>
              </a:ext>
            </a:extLst>
          </p:cNvPr>
          <p:cNvSpPr>
            <a:spLocks noGrp="1"/>
          </p:cNvSpPr>
          <p:nvPr>
            <p:ph type="body" sz="quarter" idx="21"/>
          </p:nvPr>
        </p:nvSpPr>
        <p:spPr>
          <a:xfrm>
            <a:off x="9403763" y="1737621"/>
            <a:ext cx="2327987" cy="4269479"/>
          </a:xfrm>
          <a:solidFill>
            <a:schemeClr val="accent5">
              <a:alpha val="15000"/>
            </a:schemeClr>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7C67F79F-A16B-8F48-A460-2D06F52DCC63}"/>
              </a:ext>
            </a:extLst>
          </p:cNvPr>
          <p:cNvSpPr>
            <a:spLocks noGrp="1"/>
          </p:cNvSpPr>
          <p:nvPr>
            <p:ph type="body" sz="quarter" idx="27"/>
          </p:nvPr>
        </p:nvSpPr>
        <p:spPr>
          <a:xfrm>
            <a:off x="7275725"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8" name="Text Placeholder 7">
            <a:extLst>
              <a:ext uri="{FF2B5EF4-FFF2-40B4-BE49-F238E27FC236}">
                <a16:creationId xmlns:a16="http://schemas.microsoft.com/office/drawing/2014/main" id="{4C09F171-D2FC-724F-A2F1-83AC74A0C414}"/>
              </a:ext>
            </a:extLst>
          </p:cNvPr>
          <p:cNvSpPr>
            <a:spLocks noGrp="1"/>
          </p:cNvSpPr>
          <p:nvPr>
            <p:ph type="body" sz="quarter" idx="26"/>
          </p:nvPr>
        </p:nvSpPr>
        <p:spPr>
          <a:xfrm>
            <a:off x="4939795"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44" name="Text Placeholder 7">
            <a:extLst>
              <a:ext uri="{FF2B5EF4-FFF2-40B4-BE49-F238E27FC236}">
                <a16:creationId xmlns:a16="http://schemas.microsoft.com/office/drawing/2014/main" id="{0886DACC-8B94-1049-99F5-38D402063D40}"/>
              </a:ext>
            </a:extLst>
          </p:cNvPr>
          <p:cNvSpPr>
            <a:spLocks noGrp="1"/>
          </p:cNvSpPr>
          <p:nvPr>
            <p:ph type="body" sz="quarter" idx="28"/>
          </p:nvPr>
        </p:nvSpPr>
        <p:spPr>
          <a:xfrm>
            <a:off x="9642278" y="2629502"/>
            <a:ext cx="1802369" cy="2976168"/>
          </a:xfrm>
        </p:spPr>
        <p:txBody>
          <a:bodyPr/>
          <a:lstStyle>
            <a:lvl1pPr>
              <a:defRPr sz="1400" b="0" i="0">
                <a:solidFill>
                  <a:schemeClr val="tx2"/>
                </a:solidFill>
                <a:latin typeface="Elevance Sans"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7FDE759B-B6F2-3D4A-9BFA-89DFE2644693}"/>
              </a:ext>
            </a:extLst>
          </p:cNvPr>
          <p:cNvSpPr>
            <a:spLocks noGrp="1"/>
          </p:cNvSpPr>
          <p:nvPr>
            <p:ph type="body" sz="quarter" idx="18"/>
          </p:nvPr>
        </p:nvSpPr>
        <p:spPr>
          <a:xfrm>
            <a:off x="457200" y="1737621"/>
            <a:ext cx="4195492" cy="4269479"/>
          </a:xfrm>
          <a:solidFill>
            <a:schemeClr val="accent5"/>
          </a:solidFill>
        </p:spPr>
        <p:txBody>
          <a:bodyPr/>
          <a:lstStyle>
            <a:lvl1pPr>
              <a:defRPr sz="100" b="0" i="0">
                <a:solidFill>
                  <a:schemeClr val="bg2">
                    <a:alpha val="0"/>
                  </a:schemeClr>
                </a:solidFill>
                <a:latin typeface="Elevance Sans" pitchFamily="2" charset="77"/>
                <a:cs typeface="Elevance Sans"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6" name="Text Placeholder 5">
            <a:extLst>
              <a:ext uri="{FF2B5EF4-FFF2-40B4-BE49-F238E27FC236}">
                <a16:creationId xmlns:a16="http://schemas.microsoft.com/office/drawing/2014/main" id="{113370B3-825E-D34B-8FDF-7533F97F3B0F}"/>
              </a:ext>
            </a:extLst>
          </p:cNvPr>
          <p:cNvSpPr>
            <a:spLocks noGrp="1"/>
          </p:cNvSpPr>
          <p:nvPr>
            <p:ph type="body" sz="quarter" idx="22" hasCustomPrompt="1"/>
          </p:nvPr>
        </p:nvSpPr>
        <p:spPr>
          <a:xfrm>
            <a:off x="755601" y="1948308"/>
            <a:ext cx="1652266" cy="268434"/>
          </a:xfrm>
        </p:spPr>
        <p:txBody>
          <a:bodyPr/>
          <a:lstStyle>
            <a:lvl1pPr>
              <a:defRPr sz="1500">
                <a:solidFill>
                  <a:schemeClr val="accent1"/>
                </a:solidFill>
              </a:defRPr>
            </a:lvl1pPr>
          </a:lstStyle>
          <a:p>
            <a:pPr lvl="0"/>
            <a:r>
              <a:rPr lang="en-US"/>
              <a:t>Subtitle text</a:t>
            </a:r>
          </a:p>
        </p:txBody>
      </p:sp>
      <p:sp>
        <p:nvSpPr>
          <p:cNvPr id="40" name="Text Placeholder 5">
            <a:extLst>
              <a:ext uri="{FF2B5EF4-FFF2-40B4-BE49-F238E27FC236}">
                <a16:creationId xmlns:a16="http://schemas.microsoft.com/office/drawing/2014/main" id="{5E27056C-29C0-2045-816E-9E902F2F596B}"/>
              </a:ext>
            </a:extLst>
          </p:cNvPr>
          <p:cNvSpPr>
            <a:spLocks noGrp="1"/>
          </p:cNvSpPr>
          <p:nvPr>
            <p:ph type="body" sz="quarter" idx="23" hasCustomPrompt="1"/>
          </p:nvPr>
        </p:nvSpPr>
        <p:spPr>
          <a:xfrm>
            <a:off x="4909237" y="1948308"/>
            <a:ext cx="1652266" cy="268434"/>
          </a:xfrm>
        </p:spPr>
        <p:txBody>
          <a:bodyPr/>
          <a:lstStyle>
            <a:lvl1pPr>
              <a:defRPr sz="1500">
                <a:solidFill>
                  <a:schemeClr val="accent1"/>
                </a:solidFill>
              </a:defRPr>
            </a:lvl1pPr>
          </a:lstStyle>
          <a:p>
            <a:pPr lvl="0"/>
            <a:r>
              <a:rPr lang="en-US"/>
              <a:t>Subtitle text</a:t>
            </a:r>
          </a:p>
        </p:txBody>
      </p:sp>
      <p:sp>
        <p:nvSpPr>
          <p:cNvPr id="41" name="Text Placeholder 5">
            <a:extLst>
              <a:ext uri="{FF2B5EF4-FFF2-40B4-BE49-F238E27FC236}">
                <a16:creationId xmlns:a16="http://schemas.microsoft.com/office/drawing/2014/main" id="{50958210-96E8-1E49-B317-7E8680A7B0A7}"/>
              </a:ext>
            </a:extLst>
          </p:cNvPr>
          <p:cNvSpPr>
            <a:spLocks noGrp="1"/>
          </p:cNvSpPr>
          <p:nvPr>
            <p:ph type="body" sz="quarter" idx="24" hasCustomPrompt="1"/>
          </p:nvPr>
        </p:nvSpPr>
        <p:spPr>
          <a:xfrm>
            <a:off x="7275725" y="1948308"/>
            <a:ext cx="1652266" cy="268434"/>
          </a:xfrm>
        </p:spPr>
        <p:txBody>
          <a:bodyPr/>
          <a:lstStyle>
            <a:lvl1pPr>
              <a:defRPr sz="1500">
                <a:solidFill>
                  <a:schemeClr val="accent1"/>
                </a:solidFill>
              </a:defRPr>
            </a:lvl1pPr>
          </a:lstStyle>
          <a:p>
            <a:pPr lvl="0"/>
            <a:r>
              <a:rPr lang="en-US"/>
              <a:t>Subtitle text</a:t>
            </a:r>
          </a:p>
        </p:txBody>
      </p:sp>
      <p:sp>
        <p:nvSpPr>
          <p:cNvPr id="42" name="Text Placeholder 5">
            <a:extLst>
              <a:ext uri="{FF2B5EF4-FFF2-40B4-BE49-F238E27FC236}">
                <a16:creationId xmlns:a16="http://schemas.microsoft.com/office/drawing/2014/main" id="{9EF4BB56-4511-4D4B-B1CE-7496C1BDBE62}"/>
              </a:ext>
            </a:extLst>
          </p:cNvPr>
          <p:cNvSpPr>
            <a:spLocks noGrp="1"/>
          </p:cNvSpPr>
          <p:nvPr>
            <p:ph type="body" sz="quarter" idx="25" hasCustomPrompt="1"/>
          </p:nvPr>
        </p:nvSpPr>
        <p:spPr>
          <a:xfrm>
            <a:off x="9642278" y="1948308"/>
            <a:ext cx="1652266" cy="268434"/>
          </a:xfrm>
        </p:spPr>
        <p:txBody>
          <a:bodyPr/>
          <a:lstStyle>
            <a:lvl1pPr>
              <a:defRPr sz="1500">
                <a:solidFill>
                  <a:schemeClr val="accent1"/>
                </a:solidFill>
              </a:defRPr>
            </a:lvl1pPr>
          </a:lstStyle>
          <a:p>
            <a:pPr lvl="0"/>
            <a:r>
              <a:rPr lang="en-US"/>
              <a:t>Subtitle text</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sp>
        <p:nvSpPr>
          <p:cNvPr id="3" name="Text Placeholder 3">
            <a:extLst>
              <a:ext uri="{FF2B5EF4-FFF2-40B4-BE49-F238E27FC236}">
                <a16:creationId xmlns:a16="http://schemas.microsoft.com/office/drawing/2014/main" id="{8236515C-09B8-5341-839B-8844FBCBEE8D}"/>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45" name="Text Placeholder 7">
            <a:extLst>
              <a:ext uri="{FF2B5EF4-FFF2-40B4-BE49-F238E27FC236}">
                <a16:creationId xmlns:a16="http://schemas.microsoft.com/office/drawing/2014/main" id="{AA5D0AF0-14B5-FB4C-9A3D-38570A770590}"/>
              </a:ext>
            </a:extLst>
          </p:cNvPr>
          <p:cNvSpPr>
            <a:spLocks noGrp="1"/>
          </p:cNvSpPr>
          <p:nvPr>
            <p:ph type="body" sz="quarter" idx="29"/>
          </p:nvPr>
        </p:nvSpPr>
        <p:spPr>
          <a:xfrm>
            <a:off x="2183241" y="2691503"/>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6" name="Text Placeholder 7">
            <a:extLst>
              <a:ext uri="{FF2B5EF4-FFF2-40B4-BE49-F238E27FC236}">
                <a16:creationId xmlns:a16="http://schemas.microsoft.com/office/drawing/2014/main" id="{CEDDFC23-987F-D649-AC0A-8278DC76612B}"/>
              </a:ext>
            </a:extLst>
          </p:cNvPr>
          <p:cNvSpPr>
            <a:spLocks noGrp="1"/>
          </p:cNvSpPr>
          <p:nvPr>
            <p:ph type="body" sz="quarter" idx="30"/>
          </p:nvPr>
        </p:nvSpPr>
        <p:spPr>
          <a:xfrm>
            <a:off x="2183241" y="3548490"/>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7" name="Text Placeholder 7">
            <a:extLst>
              <a:ext uri="{FF2B5EF4-FFF2-40B4-BE49-F238E27FC236}">
                <a16:creationId xmlns:a16="http://schemas.microsoft.com/office/drawing/2014/main" id="{5F06E18E-6C35-ED44-B0A1-A45465982C84}"/>
              </a:ext>
            </a:extLst>
          </p:cNvPr>
          <p:cNvSpPr>
            <a:spLocks noGrp="1"/>
          </p:cNvSpPr>
          <p:nvPr>
            <p:ph type="body" sz="quarter" idx="31"/>
          </p:nvPr>
        </p:nvSpPr>
        <p:spPr>
          <a:xfrm>
            <a:off x="2183241" y="4405478"/>
            <a:ext cx="2230936" cy="439148"/>
          </a:xfrm>
        </p:spPr>
        <p:txBody>
          <a:bodyPr/>
          <a:lstStyle>
            <a:lvl1pPr>
              <a:defRPr sz="1400" b="0" i="0">
                <a:solidFill>
                  <a:schemeClr val="accent1"/>
                </a:solidFill>
                <a:latin typeface="Elevance Sans" pitchFamily="2" charset="77"/>
              </a:defRPr>
            </a:lvl1pPr>
          </a:lstStyle>
          <a:p>
            <a:pPr lvl="0"/>
            <a:r>
              <a:rPr lang="en-US"/>
              <a:t>Click to edit Master text styles</a:t>
            </a:r>
          </a:p>
        </p:txBody>
      </p:sp>
      <p:sp>
        <p:nvSpPr>
          <p:cNvPr id="48" name="Text Placeholder 16">
            <a:extLst>
              <a:ext uri="{FF2B5EF4-FFF2-40B4-BE49-F238E27FC236}">
                <a16:creationId xmlns:a16="http://schemas.microsoft.com/office/drawing/2014/main" id="{466C3108-2271-4849-AC8B-AE3CAA394027}"/>
              </a:ext>
            </a:extLst>
          </p:cNvPr>
          <p:cNvSpPr>
            <a:spLocks noGrp="1"/>
          </p:cNvSpPr>
          <p:nvPr>
            <p:ph type="body" sz="quarter" idx="10" hasCustomPrompt="1"/>
          </p:nvPr>
        </p:nvSpPr>
        <p:spPr>
          <a:xfrm>
            <a:off x="755600" y="2653748"/>
            <a:ext cx="1427641" cy="561942"/>
          </a:xfrm>
        </p:spPr>
        <p:txBody>
          <a:bodyPr anchor="ctr" anchorCtr="0"/>
          <a:lstStyle>
            <a:lvl1pPr>
              <a:defRPr sz="5500" b="0" i="0">
                <a:solidFill>
                  <a:schemeClr val="accent1"/>
                </a:solidFill>
                <a:latin typeface="Elevance Sans Medium" pitchFamily="2" charset="0"/>
              </a:defRPr>
            </a:lvl1pPr>
          </a:lstStyle>
          <a:p>
            <a:pPr lvl="0"/>
            <a:r>
              <a:rPr lang="en-US"/>
              <a:t>XX</a:t>
            </a:r>
          </a:p>
        </p:txBody>
      </p:sp>
      <p:sp>
        <p:nvSpPr>
          <p:cNvPr id="49" name="Text Placeholder 16">
            <a:extLst>
              <a:ext uri="{FF2B5EF4-FFF2-40B4-BE49-F238E27FC236}">
                <a16:creationId xmlns:a16="http://schemas.microsoft.com/office/drawing/2014/main" id="{D5A9143D-7150-AC42-B40F-D5C4B2E4E85B}"/>
              </a:ext>
            </a:extLst>
          </p:cNvPr>
          <p:cNvSpPr>
            <a:spLocks noGrp="1"/>
          </p:cNvSpPr>
          <p:nvPr>
            <p:ph type="body" sz="quarter" idx="32" hasCustomPrompt="1"/>
          </p:nvPr>
        </p:nvSpPr>
        <p:spPr>
          <a:xfrm>
            <a:off x="755600" y="3513481"/>
            <a:ext cx="1427641" cy="561942"/>
          </a:xfrm>
        </p:spPr>
        <p:txBody>
          <a:bodyPr anchor="ctr" anchorCtr="0"/>
          <a:lstStyle>
            <a:lvl1pPr>
              <a:defRPr sz="5500" b="0" i="0">
                <a:solidFill>
                  <a:schemeClr val="accent1"/>
                </a:solidFill>
                <a:latin typeface="Elevance Sans Medium" pitchFamily="2" charset="0"/>
              </a:defRPr>
            </a:lvl1pPr>
          </a:lstStyle>
          <a:p>
            <a:pPr lvl="0"/>
            <a:r>
              <a:rPr lang="en-US"/>
              <a:t>XX</a:t>
            </a:r>
          </a:p>
        </p:txBody>
      </p:sp>
      <p:sp>
        <p:nvSpPr>
          <p:cNvPr id="50" name="Text Placeholder 16">
            <a:extLst>
              <a:ext uri="{FF2B5EF4-FFF2-40B4-BE49-F238E27FC236}">
                <a16:creationId xmlns:a16="http://schemas.microsoft.com/office/drawing/2014/main" id="{7DA7978D-E906-C942-B91D-81151851337D}"/>
              </a:ext>
            </a:extLst>
          </p:cNvPr>
          <p:cNvSpPr>
            <a:spLocks noGrp="1"/>
          </p:cNvSpPr>
          <p:nvPr>
            <p:ph type="body" sz="quarter" idx="33" hasCustomPrompt="1"/>
          </p:nvPr>
        </p:nvSpPr>
        <p:spPr>
          <a:xfrm>
            <a:off x="755600" y="4373214"/>
            <a:ext cx="1427641" cy="561942"/>
          </a:xfrm>
        </p:spPr>
        <p:txBody>
          <a:bodyPr anchor="ctr" anchorCtr="0"/>
          <a:lstStyle>
            <a:lvl1pPr>
              <a:defRPr sz="5500" b="0" i="0">
                <a:solidFill>
                  <a:schemeClr val="accent1"/>
                </a:solidFill>
                <a:latin typeface="Elevance Sans Medium" pitchFamily="2" charset="0"/>
              </a:defRPr>
            </a:lvl1pPr>
          </a:lstStyle>
          <a:p>
            <a:pPr lvl="0"/>
            <a:r>
              <a:rPr lang="en-US"/>
              <a:t>XX</a:t>
            </a:r>
          </a:p>
        </p:txBody>
      </p:sp>
      <p:sp>
        <p:nvSpPr>
          <p:cNvPr id="22" name="TextBox 21">
            <a:extLst>
              <a:ext uri="{FF2B5EF4-FFF2-40B4-BE49-F238E27FC236}">
                <a16:creationId xmlns:a16="http://schemas.microsoft.com/office/drawing/2014/main" id="{0AB6B564-3009-A63A-A77D-22DC6635304B}"/>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Tree>
    <p:extLst>
      <p:ext uri="{BB962C8B-B14F-4D97-AF65-F5344CB8AC3E}">
        <p14:creationId xmlns:p14="http://schemas.microsoft.com/office/powerpoint/2010/main" val="15266338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Only Navy">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lvl1pPr>
              <a:defRPr>
                <a:solidFill>
                  <a:schemeClr val="bg1"/>
                </a:solidFill>
              </a:defRPr>
            </a:lvl1pPr>
          </a:lstStyle>
          <a:p>
            <a:r>
              <a:rPr lang="en-US"/>
              <a:t>Click to Edit Master Title Style</a:t>
            </a:r>
          </a:p>
        </p:txBody>
      </p:sp>
      <p:pic>
        <p:nvPicPr>
          <p:cNvPr id="3" name="Graphic 2">
            <a:extLst>
              <a:ext uri="{FF2B5EF4-FFF2-40B4-BE49-F238E27FC236}">
                <a16:creationId xmlns:a16="http://schemas.microsoft.com/office/drawing/2014/main" id="{7BCCD3FC-E970-9B4D-90AC-053046A517E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0" y="6181344"/>
            <a:ext cx="187325" cy="355215"/>
          </a:xfrm>
          <a:prstGeom prst="rect">
            <a:avLst/>
          </a:prstGeom>
        </p:spPr>
      </p:pic>
      <p:sp>
        <p:nvSpPr>
          <p:cNvPr id="5" name="Text Placeholder 3">
            <a:extLst>
              <a:ext uri="{FF2B5EF4-FFF2-40B4-BE49-F238E27FC236}">
                <a16:creationId xmlns:a16="http://schemas.microsoft.com/office/drawing/2014/main" id="{D9A016B6-982C-A548-8414-1E6E9C948B4F}"/>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6" name="TextBox 5">
            <a:extLst>
              <a:ext uri="{FF2B5EF4-FFF2-40B4-BE49-F238E27FC236}">
                <a16:creationId xmlns:a16="http://schemas.microsoft.com/office/drawing/2014/main" id="{4E4AA359-29EA-5F4F-BDCD-44D77DDDBA39}"/>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Tree>
    <p:extLst>
      <p:ext uri="{BB962C8B-B14F-4D97-AF65-F5344CB8AC3E}">
        <p14:creationId xmlns:p14="http://schemas.microsoft.com/office/powerpoint/2010/main" val="17237412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8479511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457199" y="1691640"/>
            <a:ext cx="2651125" cy="4315460"/>
          </a:xfrm>
        </p:spPr>
        <p:txBody>
          <a:bodyPr/>
          <a:lstStyle>
            <a:lvl1pPr marL="0" indent="0">
              <a:lnSpc>
                <a:spcPct val="120000"/>
              </a:lnSpc>
              <a:spcBef>
                <a:spcPts val="1600"/>
              </a:spcBef>
              <a:buNone/>
              <a:defRPr sz="1400">
                <a:latin typeface="+mn-lt"/>
              </a:defRPr>
            </a:lvl1pPr>
          </a:lstStyle>
          <a:p>
            <a:pPr lvl="0"/>
            <a:r>
              <a:rPr lang="en-US"/>
              <a:t>Click to edit Master text styles</a:t>
            </a:r>
          </a:p>
        </p:txBody>
      </p:sp>
      <p:sp>
        <p:nvSpPr>
          <p:cNvPr id="15" name="Table Placeholder 14">
            <a:extLst>
              <a:ext uri="{FF2B5EF4-FFF2-40B4-BE49-F238E27FC236}">
                <a16:creationId xmlns:a16="http://schemas.microsoft.com/office/drawing/2014/main" id="{A26E02A6-FCD4-2349-A224-1CAE40B3C672}"/>
              </a:ext>
            </a:extLst>
          </p:cNvPr>
          <p:cNvSpPr>
            <a:spLocks noGrp="1"/>
          </p:cNvSpPr>
          <p:nvPr>
            <p:ph type="tbl" sz="quarter" idx="12"/>
          </p:nvPr>
        </p:nvSpPr>
        <p:spPr>
          <a:xfrm>
            <a:off x="3336925" y="1691641"/>
            <a:ext cx="8397875" cy="4315460"/>
          </a:xfrm>
        </p:spPr>
        <p:txBody>
          <a:bodyPr/>
          <a:lstStyle>
            <a:lvl1pPr marL="0" indent="0">
              <a:buNone/>
              <a:defRPr sz="1400">
                <a:latin typeface="+mn-lt"/>
              </a:defRPr>
            </a:lvl1pPr>
          </a:lstStyle>
          <a:p>
            <a:r>
              <a:rPr lang="en-US"/>
              <a:t>Click icon to add table</a:t>
            </a:r>
          </a:p>
        </p:txBody>
      </p:sp>
      <p:sp>
        <p:nvSpPr>
          <p:cNvPr id="7" name="Text Placeholder 3">
            <a:extLst>
              <a:ext uri="{FF2B5EF4-FFF2-40B4-BE49-F238E27FC236}">
                <a16:creationId xmlns:a16="http://schemas.microsoft.com/office/drawing/2014/main" id="{FB5D717D-BD6F-BF4F-AE85-A2B96F2626E4}"/>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3" name="Title 2">
            <a:extLst>
              <a:ext uri="{FF2B5EF4-FFF2-40B4-BE49-F238E27FC236}">
                <a16:creationId xmlns:a16="http://schemas.microsoft.com/office/drawing/2014/main" id="{323086E9-DD46-BF44-9FB9-ECD66EB7820F}"/>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9315389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EF2572DB-07CC-D24D-84E5-461FEE050ABA}"/>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Tree>
    <p:extLst>
      <p:ext uri="{BB962C8B-B14F-4D97-AF65-F5344CB8AC3E}">
        <p14:creationId xmlns:p14="http://schemas.microsoft.com/office/powerpoint/2010/main" val="3103135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FC92E1A5-1147-7F4B-989A-09F69E2CAA55}"/>
              </a:ext>
            </a:extLst>
          </p:cNvPr>
          <p:cNvSpPr>
            <a:spLocks noGrp="1"/>
          </p:cNvSpPr>
          <p:nvPr>
            <p:ph type="pic" sz="quarter" idx="13" hasCustomPrompt="1"/>
          </p:nvPr>
        </p:nvSpPr>
        <p:spPr>
          <a:xfrm>
            <a:off x="0" y="0"/>
            <a:ext cx="12192000" cy="6858000"/>
          </a:xfrm>
        </p:spPr>
        <p:txBody>
          <a:bodyPr/>
          <a:lstStyle>
            <a:lvl1pPr marL="0" indent="0">
              <a:buNone/>
              <a:defRPr>
                <a:solidFill>
                  <a:schemeClr val="tx1">
                    <a:lumMod val="20000"/>
                    <a:lumOff val="80000"/>
                  </a:schemeClr>
                </a:solidFill>
              </a:defRPr>
            </a:lvl1pPr>
          </a:lstStyle>
          <a:p>
            <a:r>
              <a:rPr lang="en-US" dirty="0"/>
              <a:t>Full Size Image Placeholder: 1500 </a:t>
            </a:r>
            <a:r>
              <a:rPr lang="en-US" dirty="0" err="1"/>
              <a:t>px</a:t>
            </a:r>
            <a:r>
              <a:rPr lang="en-US" dirty="0"/>
              <a:t> x 1125 </a:t>
            </a:r>
            <a:r>
              <a:rPr lang="en-US" dirty="0" err="1"/>
              <a:t>px</a:t>
            </a:r>
            <a:r>
              <a:rPr lang="en-US" dirty="0"/>
              <a:t> (10 in x 7.5 in) @150 dpi</a:t>
            </a:r>
          </a:p>
        </p:txBody>
      </p:sp>
      <p:sp>
        <p:nvSpPr>
          <p:cNvPr id="2" name="Title 1">
            <a:extLst>
              <a:ext uri="{FF2B5EF4-FFF2-40B4-BE49-F238E27FC236}">
                <a16:creationId xmlns:a16="http://schemas.microsoft.com/office/drawing/2014/main" id="{B304F553-6CFA-4343-AA9B-9DB47E387198}"/>
              </a:ext>
            </a:extLst>
          </p:cNvPr>
          <p:cNvSpPr>
            <a:spLocks noGrp="1"/>
          </p:cNvSpPr>
          <p:nvPr>
            <p:ph type="title"/>
          </p:nvPr>
        </p:nvSpPr>
        <p:spPr>
          <a:xfrm>
            <a:off x="4145280" y="0"/>
            <a:ext cx="8046720" cy="6858000"/>
          </a:xfrm>
          <a:solidFill>
            <a:srgbClr val="FFFFFF">
              <a:alpha val="90000"/>
            </a:srgbClr>
          </a:solidFill>
        </p:spPr>
        <p:txBody>
          <a:bodyPr lIns="457200" tIns="548640" rIns="457200" anchor="t" anchorCtr="0">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738CAB-52FB-2E4F-BADB-39200EB2DB68}"/>
              </a:ext>
            </a:extLst>
          </p:cNvPr>
          <p:cNvSpPr>
            <a:spLocks noGrp="1"/>
          </p:cNvSpPr>
          <p:nvPr>
            <p:ph idx="1"/>
          </p:nvPr>
        </p:nvSpPr>
        <p:spPr>
          <a:xfrm>
            <a:off x="4632960" y="1645920"/>
            <a:ext cx="707136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B6ACACC-BBAE-9A47-AE4F-B8C233D50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C2117-2706-7041-84E0-07B68F1891F4}"/>
              </a:ext>
            </a:extLst>
          </p:cNvPr>
          <p:cNvSpPr>
            <a:spLocks noGrp="1"/>
          </p:cNvSpPr>
          <p:nvPr>
            <p:ph type="sldNum" sz="quarter" idx="12"/>
          </p:nvPr>
        </p:nvSpPr>
        <p:spPr/>
        <p:txBody>
          <a:bodyPr/>
          <a:lstStyle/>
          <a:p>
            <a:fld id="{CBD4349D-82C9-E145-8778-29E042E1103A}" type="slidenum">
              <a:rPr lang="en-US" smtClean="0"/>
              <a:t>‹#›</a:t>
            </a:fld>
            <a:endParaRPr lang="en-US"/>
          </a:p>
        </p:txBody>
      </p:sp>
    </p:spTree>
    <p:extLst>
      <p:ext uri="{BB962C8B-B14F-4D97-AF65-F5344CB8AC3E}">
        <p14:creationId xmlns:p14="http://schemas.microsoft.com/office/powerpoint/2010/main" val="24034266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13882687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457200" y="1691640"/>
            <a:ext cx="2651124" cy="4315460"/>
          </a:xfrm>
        </p:spPr>
        <p:txBody>
          <a:bodyPr/>
          <a:lstStyle>
            <a:lvl1pPr marL="0" indent="0">
              <a:lnSpc>
                <a:spcPct val="120000"/>
              </a:lnSpc>
              <a:spcBef>
                <a:spcPts val="1600"/>
              </a:spcBef>
              <a:buNone/>
              <a:defRPr sz="1400">
                <a:latin typeface="+mn-lt"/>
              </a:defRPr>
            </a:lvl1pPr>
          </a:lstStyle>
          <a:p>
            <a:pPr lvl="0"/>
            <a:r>
              <a:rPr lang="en-US"/>
              <a:t>Click to edit Master text styles</a:t>
            </a:r>
          </a:p>
        </p:txBody>
      </p:sp>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3336925" y="0"/>
            <a:ext cx="8855075" cy="6858000"/>
          </a:xfrm>
          <a:solidFill>
            <a:schemeClr val="bg1">
              <a:lumMod val="95000"/>
            </a:schemeClr>
          </a:solidFill>
        </p:spPr>
        <p:txBody>
          <a:bodyPr/>
          <a:lstStyle>
            <a:lvl1pPr marL="0" indent="0">
              <a:buNone/>
              <a:defRPr sz="1200"/>
            </a:lvl1pPr>
          </a:lstStyle>
          <a:p>
            <a:r>
              <a:rPr lang="en-US"/>
              <a:t>Click icon to add picture</a:t>
            </a:r>
          </a:p>
        </p:txBody>
      </p:sp>
      <p:sp>
        <p:nvSpPr>
          <p:cNvPr id="3" name="Title 2">
            <a:extLst>
              <a:ext uri="{FF2B5EF4-FFF2-40B4-BE49-F238E27FC236}">
                <a16:creationId xmlns:a16="http://schemas.microsoft.com/office/drawing/2014/main" id="{4D84F6E5-E352-B74C-8251-2905A2D26949}"/>
              </a:ext>
            </a:extLst>
          </p:cNvPr>
          <p:cNvSpPr>
            <a:spLocks noGrp="1"/>
          </p:cNvSpPr>
          <p:nvPr>
            <p:ph type="title" hasCustomPrompt="1"/>
          </p:nvPr>
        </p:nvSpPr>
        <p:spPr>
          <a:xfrm>
            <a:off x="457199" y="384048"/>
            <a:ext cx="2651125" cy="822960"/>
          </a:xfrm>
        </p:spPr>
        <p:txBody>
          <a:bodyPr/>
          <a:lstStyle/>
          <a:p>
            <a:r>
              <a:rPr lang="en-US"/>
              <a:t>Click to Add Title</a:t>
            </a:r>
          </a:p>
        </p:txBody>
      </p:sp>
      <p:sp>
        <p:nvSpPr>
          <p:cNvPr id="6" name="TextBox 5">
            <a:extLst>
              <a:ext uri="{FF2B5EF4-FFF2-40B4-BE49-F238E27FC236}">
                <a16:creationId xmlns:a16="http://schemas.microsoft.com/office/drawing/2014/main" id="{B253B4B6-C1D0-C046-A80C-B92B81F6585D}"/>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7" name="Text Placeholder 3">
            <a:extLst>
              <a:ext uri="{FF2B5EF4-FFF2-40B4-BE49-F238E27FC236}">
                <a16:creationId xmlns:a16="http://schemas.microsoft.com/office/drawing/2014/main" id="{05C8D755-322C-D4E6-212D-C09CDE3B0AA4}"/>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solidFill>
                  <a:schemeClr val="accent3"/>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Tree>
    <p:extLst>
      <p:ext uri="{BB962C8B-B14F-4D97-AF65-F5344CB8AC3E}">
        <p14:creationId xmlns:p14="http://schemas.microsoft.com/office/powerpoint/2010/main" val="22581109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ntent with Image Shap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15767972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457200" y="1691640"/>
            <a:ext cx="5529262" cy="2600960"/>
          </a:xfrm>
        </p:spPr>
        <p:txBody>
          <a:bodyPr/>
          <a:lstStyle>
            <a:lvl1pPr marL="0" indent="0">
              <a:lnSpc>
                <a:spcPct val="120000"/>
              </a:lnSpc>
              <a:buNone/>
              <a:defRPr sz="1600">
                <a:latin typeface="+mn-lt"/>
              </a:defRPr>
            </a:lvl1pPr>
          </a:lstStyle>
          <a:p>
            <a:pPr lvl="0"/>
            <a:r>
              <a:rPr lang="en-US"/>
              <a:t>Click to edit Master text styles</a:t>
            </a:r>
          </a:p>
        </p:txBody>
      </p:sp>
      <p:sp>
        <p:nvSpPr>
          <p:cNvPr id="17" name="Picture Placeholder 16">
            <a:extLst>
              <a:ext uri="{FF2B5EF4-FFF2-40B4-BE49-F238E27FC236}">
                <a16:creationId xmlns:a16="http://schemas.microsoft.com/office/drawing/2014/main" id="{1C387F9A-7C61-504D-95FA-41854B1EFD1B}"/>
              </a:ext>
            </a:extLst>
          </p:cNvPr>
          <p:cNvSpPr>
            <a:spLocks noGrp="1"/>
          </p:cNvSpPr>
          <p:nvPr>
            <p:ph type="pic" sz="quarter" idx="13"/>
          </p:nvPr>
        </p:nvSpPr>
        <p:spPr>
          <a:xfrm>
            <a:off x="3662552" y="2076450"/>
            <a:ext cx="8529448" cy="4781550"/>
          </a:xfrm>
          <a:custGeom>
            <a:avLst/>
            <a:gdLst>
              <a:gd name="connsiteX0" fmla="*/ 4767761 w 8529448"/>
              <a:gd name="connsiteY0" fmla="*/ 0 h 4781550"/>
              <a:gd name="connsiteX1" fmla="*/ 8529448 w 8529448"/>
              <a:gd name="connsiteY1" fmla="*/ 3772567 h 4781550"/>
              <a:gd name="connsiteX2" fmla="*/ 8529448 w 8529448"/>
              <a:gd name="connsiteY2" fmla="*/ 4781550 h 4781550"/>
              <a:gd name="connsiteX3" fmla="*/ 5501201 w 8529448"/>
              <a:gd name="connsiteY3" fmla="*/ 4781550 h 4781550"/>
              <a:gd name="connsiteX4" fmla="*/ 4766726 w 8529448"/>
              <a:gd name="connsiteY4" fmla="*/ 4044950 h 4781550"/>
              <a:gd name="connsiteX5" fmla="*/ 4032250 w 8529448"/>
              <a:gd name="connsiteY5" fmla="*/ 4781550 h 4781550"/>
              <a:gd name="connsiteX6" fmla="*/ 0 w 8529448"/>
              <a:gd name="connsiteY6" fmla="*/ 4781550 h 478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9448" h="4781550">
                <a:moveTo>
                  <a:pt x="4767761" y="0"/>
                </a:moveTo>
                <a:lnTo>
                  <a:pt x="8529448" y="3772567"/>
                </a:lnTo>
                <a:lnTo>
                  <a:pt x="8529448" y="4781550"/>
                </a:lnTo>
                <a:lnTo>
                  <a:pt x="5501201" y="4781550"/>
                </a:lnTo>
                <a:lnTo>
                  <a:pt x="4766726" y="4044950"/>
                </a:lnTo>
                <a:lnTo>
                  <a:pt x="4032250" y="4781550"/>
                </a:lnTo>
                <a:lnTo>
                  <a:pt x="0" y="4781550"/>
                </a:lnTo>
                <a:close/>
              </a:path>
            </a:pathLst>
          </a:custGeom>
          <a:solidFill>
            <a:schemeClr val="bg1">
              <a:lumMod val="95000"/>
            </a:schemeClr>
          </a:solidFill>
        </p:spPr>
        <p:txBody>
          <a:bodyPr wrap="square" anchor="ctr">
            <a:noAutofit/>
          </a:bodyPr>
          <a:lstStyle>
            <a:lvl1pPr marL="0" indent="0" algn="ctr">
              <a:buNone/>
              <a:defRPr sz="1200"/>
            </a:lvl1pPr>
          </a:lstStyle>
          <a:p>
            <a:r>
              <a:rPr lang="en-US"/>
              <a:t>Click icon to add picture</a:t>
            </a:r>
          </a:p>
        </p:txBody>
      </p:sp>
      <p:sp>
        <p:nvSpPr>
          <p:cNvPr id="3" name="Title 2">
            <a:extLst>
              <a:ext uri="{FF2B5EF4-FFF2-40B4-BE49-F238E27FC236}">
                <a16:creationId xmlns:a16="http://schemas.microsoft.com/office/drawing/2014/main" id="{4D84F6E5-E352-B74C-8251-2905A2D26949}"/>
              </a:ext>
            </a:extLst>
          </p:cNvPr>
          <p:cNvSpPr>
            <a:spLocks noGrp="1"/>
          </p:cNvSpPr>
          <p:nvPr>
            <p:ph type="title" hasCustomPrompt="1"/>
          </p:nvPr>
        </p:nvSpPr>
        <p:spPr>
          <a:xfrm>
            <a:off x="457199" y="384048"/>
            <a:ext cx="5529263" cy="822960"/>
          </a:xfrm>
        </p:spPr>
        <p:txBody>
          <a:bodyPr/>
          <a:lstStyle/>
          <a:p>
            <a:r>
              <a:rPr lang="en-US"/>
              <a:t>Click to Add Title</a:t>
            </a:r>
          </a:p>
        </p:txBody>
      </p:sp>
    </p:spTree>
    <p:extLst>
      <p:ext uri="{BB962C8B-B14F-4D97-AF65-F5344CB8AC3E}">
        <p14:creationId xmlns:p14="http://schemas.microsoft.com/office/powerpoint/2010/main" val="37507782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Imag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12723071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189F3AE6-AACE-6B4E-8D44-B359D956868D}"/>
              </a:ext>
            </a:extLst>
          </p:cNvPr>
          <p:cNvSpPr>
            <a:spLocks noGrp="1"/>
          </p:cNvSpPr>
          <p:nvPr>
            <p:ph type="body" sz="quarter" idx="14"/>
          </p:nvPr>
        </p:nvSpPr>
        <p:spPr>
          <a:xfrm>
            <a:off x="457200" y="1691640"/>
            <a:ext cx="5334000" cy="4315460"/>
          </a:xfrm>
        </p:spPr>
        <p:txBody>
          <a:bodyPr/>
          <a:lstStyle>
            <a:lvl1pPr marL="0" indent="0">
              <a:lnSpc>
                <a:spcPct val="120000"/>
              </a:lnSpc>
              <a:spcBef>
                <a:spcPts val="1600"/>
              </a:spcBef>
              <a:buNone/>
              <a:defRPr sz="1600" b="0" i="0">
                <a:latin typeface="+mn-lt"/>
              </a:defRPr>
            </a:lvl1pPr>
            <a:lvl2pPr marL="230188" indent="-225425">
              <a:lnSpc>
                <a:spcPct val="120000"/>
              </a:lnSpc>
              <a:spcBef>
                <a:spcPts val="1600"/>
              </a:spcBef>
              <a:buFont typeface="Elevance Sans" pitchFamily="2" charset="0"/>
              <a:buChar char="•"/>
              <a:tabLst/>
              <a:defRPr sz="1600">
                <a:latin typeface="+mn-lt"/>
              </a:defRPr>
            </a:lvl2pPr>
            <a:lvl3pPr marL="236537" indent="0">
              <a:lnSpc>
                <a:spcPct val="100000"/>
              </a:lnSpc>
              <a:buNone/>
              <a:tabLst/>
              <a:defRPr sz="1400">
                <a:latin typeface="+mn-lt"/>
              </a:defRPr>
            </a:lvl3pPr>
            <a:lvl4pPr marL="685800" indent="-230188">
              <a:lnSpc>
                <a:spcPct val="100000"/>
              </a:lnSpc>
              <a:tabLst/>
              <a:defRPr sz="1400">
                <a:latin typeface="+mn-lt"/>
              </a:defRPr>
            </a:lvl4pPr>
            <a:lvl5pPr marL="915988" indent="-230188">
              <a:lnSpc>
                <a:spcPct val="100000"/>
              </a:lnSpc>
              <a:tabLst/>
              <a:defRPr sz="1400">
                <a:latin typeface="+mn-lt"/>
              </a:defRPr>
            </a:lvl5pPr>
          </a:lstStyle>
          <a:p>
            <a:pPr lvl="0"/>
            <a:r>
              <a:rPr lang="en-US"/>
              <a:t>Click to edit Master text styles</a:t>
            </a:r>
          </a:p>
          <a:p>
            <a:pPr lvl="1"/>
            <a:r>
              <a:rPr lang="en-US"/>
              <a:t>Second level</a:t>
            </a:r>
          </a:p>
        </p:txBody>
      </p:sp>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6096000" y="0"/>
            <a:ext cx="6096000" cy="6858000"/>
          </a:xfrm>
          <a:solidFill>
            <a:schemeClr val="bg1">
              <a:lumMod val="95000"/>
            </a:schemeClr>
          </a:solidFill>
        </p:spPr>
        <p:txBody>
          <a:bodyPr/>
          <a:lstStyle>
            <a:lvl1pPr marL="0" indent="0">
              <a:buNone/>
              <a:defRPr sz="1200"/>
            </a:lvl1pPr>
          </a:lstStyle>
          <a:p>
            <a:r>
              <a:rPr lang="en-US"/>
              <a:t>Click icon to add picture</a:t>
            </a:r>
          </a:p>
        </p:txBody>
      </p:sp>
      <p:sp>
        <p:nvSpPr>
          <p:cNvPr id="3" name="Title 2">
            <a:extLst>
              <a:ext uri="{FF2B5EF4-FFF2-40B4-BE49-F238E27FC236}">
                <a16:creationId xmlns:a16="http://schemas.microsoft.com/office/drawing/2014/main" id="{F0D6646E-C578-A14A-A853-62114E9D76C2}"/>
              </a:ext>
            </a:extLst>
          </p:cNvPr>
          <p:cNvSpPr>
            <a:spLocks noGrp="1"/>
          </p:cNvSpPr>
          <p:nvPr>
            <p:ph type="title" hasCustomPrompt="1"/>
          </p:nvPr>
        </p:nvSpPr>
        <p:spPr>
          <a:xfrm>
            <a:off x="457200" y="384048"/>
            <a:ext cx="5334000" cy="822960"/>
          </a:xfrm>
        </p:spPr>
        <p:txBody>
          <a:bodyPr/>
          <a:lstStyle/>
          <a:p>
            <a:r>
              <a:rPr lang="en-US"/>
              <a:t>Click to Add Title</a:t>
            </a:r>
          </a:p>
        </p:txBody>
      </p:sp>
      <p:sp>
        <p:nvSpPr>
          <p:cNvPr id="11" name="Text Placeholder 3">
            <a:extLst>
              <a:ext uri="{FF2B5EF4-FFF2-40B4-BE49-F238E27FC236}">
                <a16:creationId xmlns:a16="http://schemas.microsoft.com/office/drawing/2014/main" id="{34D24C6B-8AFE-F241-9470-6F73F1EF803C}"/>
              </a:ext>
            </a:extLst>
          </p:cNvPr>
          <p:cNvSpPr>
            <a:spLocks noGrp="1"/>
          </p:cNvSpPr>
          <p:nvPr>
            <p:ph type="body" sz="half" idx="10" hasCustomPrompt="1"/>
          </p:nvPr>
        </p:nvSpPr>
        <p:spPr>
          <a:xfrm>
            <a:off x="1419225" y="6309360"/>
            <a:ext cx="4371975"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7" name="TextBox 6">
            <a:extLst>
              <a:ext uri="{FF2B5EF4-FFF2-40B4-BE49-F238E27FC236}">
                <a16:creationId xmlns:a16="http://schemas.microsoft.com/office/drawing/2014/main" id="{D586DF63-5DBC-C185-3023-269F41D66D0E}"/>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Tree>
    <p:extLst>
      <p:ext uri="{BB962C8B-B14F-4D97-AF65-F5344CB8AC3E}">
        <p14:creationId xmlns:p14="http://schemas.microsoft.com/office/powerpoint/2010/main" val="39332186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lumn Spli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747310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C481F15-58C8-BB47-847B-AFEF12FCE234}"/>
              </a:ext>
            </a:extLst>
          </p:cNvPr>
          <p:cNvSpPr/>
          <p:nvPr/>
        </p:nvSpPr>
        <p:spPr>
          <a:xfrm>
            <a:off x="6095999" y="0"/>
            <a:ext cx="6096001" cy="6858000"/>
          </a:xfrm>
          <a:prstGeom prst="rect">
            <a:avLst/>
          </a:prstGeom>
          <a:solidFill>
            <a:srgbClr val="D9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Text Placeholder 5">
            <a:extLst>
              <a:ext uri="{FF2B5EF4-FFF2-40B4-BE49-F238E27FC236}">
                <a16:creationId xmlns:a16="http://schemas.microsoft.com/office/drawing/2014/main" id="{5B62D9A9-B92C-3149-8DE0-C101312E2085}"/>
              </a:ext>
            </a:extLst>
          </p:cNvPr>
          <p:cNvSpPr>
            <a:spLocks noGrp="1"/>
          </p:cNvSpPr>
          <p:nvPr>
            <p:ph type="body" sz="quarter" idx="14"/>
          </p:nvPr>
        </p:nvSpPr>
        <p:spPr>
          <a:xfrm>
            <a:off x="457200" y="1691640"/>
            <a:ext cx="5334000" cy="4315460"/>
          </a:xfrm>
        </p:spPr>
        <p:txBody>
          <a:bodyPr/>
          <a:lstStyle>
            <a:lvl1pPr marL="0" indent="0">
              <a:lnSpc>
                <a:spcPct val="120000"/>
              </a:lnSpc>
              <a:spcBef>
                <a:spcPts val="1600"/>
              </a:spcBef>
              <a:buNone/>
              <a:defRPr sz="1600" b="0" i="0">
                <a:latin typeface="+mn-lt"/>
              </a:defRPr>
            </a:lvl1pPr>
            <a:lvl2pPr marL="230188" indent="-225425">
              <a:lnSpc>
                <a:spcPct val="120000"/>
              </a:lnSpc>
              <a:spcBef>
                <a:spcPts val="1600"/>
              </a:spcBef>
              <a:buFont typeface="Elevance Sans" pitchFamily="2" charset="0"/>
              <a:buChar char="•"/>
              <a:tabLst/>
              <a:defRPr sz="1600">
                <a:latin typeface="+mn-lt"/>
              </a:defRPr>
            </a:lvl2pPr>
            <a:lvl3pPr marL="236537" indent="0">
              <a:lnSpc>
                <a:spcPct val="100000"/>
              </a:lnSpc>
              <a:buNone/>
              <a:tabLst/>
              <a:defRPr sz="1400">
                <a:latin typeface="+mn-lt"/>
              </a:defRPr>
            </a:lvl3pPr>
            <a:lvl4pPr marL="685800" indent="-230188">
              <a:lnSpc>
                <a:spcPct val="100000"/>
              </a:lnSpc>
              <a:tabLst/>
              <a:defRPr sz="1400">
                <a:latin typeface="+mn-lt"/>
              </a:defRPr>
            </a:lvl4pPr>
            <a:lvl5pPr marL="915988" indent="-230188">
              <a:lnSpc>
                <a:spcPct val="100000"/>
              </a:lnSpc>
              <a:tabLst/>
              <a:defRPr sz="1400">
                <a:latin typeface="+mn-lt"/>
              </a:defRPr>
            </a:lvl5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4048"/>
            <a:ext cx="5334000" cy="822960"/>
          </a:xfrm>
        </p:spPr>
        <p:txBody>
          <a:bodyPr/>
          <a:lstStyle/>
          <a:p>
            <a:r>
              <a:rPr lang="en-US"/>
              <a:t>Click to Add Title</a:t>
            </a:r>
          </a:p>
        </p:txBody>
      </p:sp>
      <p:sp>
        <p:nvSpPr>
          <p:cNvPr id="14" name="Text Placeholder 3">
            <a:extLst>
              <a:ext uri="{FF2B5EF4-FFF2-40B4-BE49-F238E27FC236}">
                <a16:creationId xmlns:a16="http://schemas.microsoft.com/office/drawing/2014/main" id="{7ABCD97A-91D2-E64D-BC36-8CF11D89AE90}"/>
              </a:ext>
            </a:extLst>
          </p:cNvPr>
          <p:cNvSpPr>
            <a:spLocks noGrp="1"/>
          </p:cNvSpPr>
          <p:nvPr>
            <p:ph type="body" sz="half" idx="10" hasCustomPrompt="1"/>
          </p:nvPr>
        </p:nvSpPr>
        <p:spPr>
          <a:xfrm>
            <a:off x="1419225" y="6309360"/>
            <a:ext cx="4371975"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16" name="TextBox 15">
            <a:extLst>
              <a:ext uri="{FF2B5EF4-FFF2-40B4-BE49-F238E27FC236}">
                <a16:creationId xmlns:a16="http://schemas.microsoft.com/office/drawing/2014/main" id="{AD9F5B07-CC0C-8242-81AD-1C0EB2CDA362}"/>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Tree>
    <p:extLst>
      <p:ext uri="{BB962C8B-B14F-4D97-AF65-F5344CB8AC3E}">
        <p14:creationId xmlns:p14="http://schemas.microsoft.com/office/powerpoint/2010/main" val="6476208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wo Column Spl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81F15-58C8-BB47-847B-AFEF12FCE234}"/>
              </a:ext>
            </a:extLst>
          </p:cNvPr>
          <p:cNvSpPr/>
          <p:nvPr userDrawn="1"/>
        </p:nvSpPr>
        <p:spPr>
          <a:xfrm>
            <a:off x="6096000" y="0"/>
            <a:ext cx="6096000" cy="6858000"/>
          </a:xfrm>
          <a:prstGeom prst="rect">
            <a:avLst/>
          </a:prstGeom>
          <a:solidFill>
            <a:srgbClr val="D9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Picture Placeholder 22">
            <a:extLst>
              <a:ext uri="{FF2B5EF4-FFF2-40B4-BE49-F238E27FC236}">
                <a16:creationId xmlns:a16="http://schemas.microsoft.com/office/drawing/2014/main" id="{C7E88C62-B078-D543-A31B-4986E3330988}"/>
              </a:ext>
            </a:extLst>
          </p:cNvPr>
          <p:cNvSpPr>
            <a:spLocks noGrp="1"/>
          </p:cNvSpPr>
          <p:nvPr>
            <p:ph type="pic" sz="quarter" idx="19" hasCustomPrompt="1"/>
          </p:nvPr>
        </p:nvSpPr>
        <p:spPr>
          <a:xfrm>
            <a:off x="6665120" y="2346325"/>
            <a:ext cx="731837" cy="731276"/>
          </a:xfrm>
        </p:spPr>
        <p:txBody>
          <a:bodyPr/>
          <a:lstStyle>
            <a:lvl1pPr algn="ctr">
              <a:defRPr sz="1000">
                <a:solidFill>
                  <a:schemeClr val="tx2"/>
                </a:solidFill>
              </a:defRPr>
            </a:lvl1pPr>
          </a:lstStyle>
          <a:p>
            <a:r>
              <a:rPr lang="en-US"/>
              <a:t>icon</a:t>
            </a:r>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747310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4048"/>
            <a:ext cx="5334000" cy="822960"/>
          </a:xfrm>
        </p:spPr>
        <p:txBody>
          <a:bodyPr/>
          <a:lstStyle/>
          <a:p>
            <a:r>
              <a:rPr lang="en-US"/>
              <a:t>Click to add title</a:t>
            </a:r>
          </a:p>
        </p:txBody>
      </p:sp>
      <p:sp>
        <p:nvSpPr>
          <p:cNvPr id="14" name="Text Placeholder 3">
            <a:extLst>
              <a:ext uri="{FF2B5EF4-FFF2-40B4-BE49-F238E27FC236}">
                <a16:creationId xmlns:a16="http://schemas.microsoft.com/office/drawing/2014/main" id="{7ABCD97A-91D2-E64D-BC36-8CF11D89AE90}"/>
              </a:ext>
            </a:extLst>
          </p:cNvPr>
          <p:cNvSpPr>
            <a:spLocks noGrp="1"/>
          </p:cNvSpPr>
          <p:nvPr>
            <p:ph type="body" sz="half" idx="10" hasCustomPrompt="1"/>
          </p:nvPr>
        </p:nvSpPr>
        <p:spPr>
          <a:xfrm>
            <a:off x="1419225" y="6309360"/>
            <a:ext cx="4371975"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16" name="TextBox 15">
            <a:extLst>
              <a:ext uri="{FF2B5EF4-FFF2-40B4-BE49-F238E27FC236}">
                <a16:creationId xmlns:a16="http://schemas.microsoft.com/office/drawing/2014/main" id="{AD9F5B07-CC0C-8242-81AD-1C0EB2CDA362}"/>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
        <p:nvSpPr>
          <p:cNvPr id="19" name="Text Placeholder 18">
            <a:extLst>
              <a:ext uri="{FF2B5EF4-FFF2-40B4-BE49-F238E27FC236}">
                <a16:creationId xmlns:a16="http://schemas.microsoft.com/office/drawing/2014/main" id="{2628AA8C-3AA3-804C-BAC2-938EE013A99D}"/>
              </a:ext>
            </a:extLst>
          </p:cNvPr>
          <p:cNvSpPr>
            <a:spLocks noGrp="1"/>
          </p:cNvSpPr>
          <p:nvPr>
            <p:ph type="body" sz="quarter" idx="16"/>
          </p:nvPr>
        </p:nvSpPr>
        <p:spPr>
          <a:xfrm>
            <a:off x="7915275" y="2354336"/>
            <a:ext cx="3818526" cy="723265"/>
          </a:xfrm>
        </p:spPr>
        <p:txBody>
          <a:bodyPr/>
          <a:lstStyle>
            <a:lvl1pPr>
              <a:lnSpc>
                <a:spcPct val="120000"/>
              </a:lnSpc>
              <a:defRPr sz="1200" b="0" i="0">
                <a:latin typeface="Elevance Sans" pitchFamily="2" charset="0"/>
              </a:defRPr>
            </a:lvl1pPr>
          </a:lstStyle>
          <a:p>
            <a:pPr lvl="0"/>
            <a:r>
              <a:rPr lang="en-US"/>
              <a:t>Click to edit Master text styles</a:t>
            </a:r>
          </a:p>
        </p:txBody>
      </p:sp>
      <p:sp>
        <p:nvSpPr>
          <p:cNvPr id="20" name="Text Placeholder 18">
            <a:extLst>
              <a:ext uri="{FF2B5EF4-FFF2-40B4-BE49-F238E27FC236}">
                <a16:creationId xmlns:a16="http://schemas.microsoft.com/office/drawing/2014/main" id="{60BE6EBB-EB34-2242-AEBC-48C5BF2653DE}"/>
              </a:ext>
            </a:extLst>
          </p:cNvPr>
          <p:cNvSpPr>
            <a:spLocks noGrp="1"/>
          </p:cNvSpPr>
          <p:nvPr>
            <p:ph type="body" sz="quarter" idx="17"/>
          </p:nvPr>
        </p:nvSpPr>
        <p:spPr>
          <a:xfrm>
            <a:off x="7915275" y="3736210"/>
            <a:ext cx="3818526" cy="723265"/>
          </a:xfrm>
        </p:spPr>
        <p:txBody>
          <a:bodyPr/>
          <a:lstStyle>
            <a:lvl1pPr>
              <a:lnSpc>
                <a:spcPct val="120000"/>
              </a:lnSpc>
              <a:defRPr sz="1200" b="0" i="0">
                <a:latin typeface="Elevance Sans" pitchFamily="2" charset="0"/>
              </a:defRPr>
            </a:lvl1pPr>
          </a:lstStyle>
          <a:p>
            <a:pPr lvl="0"/>
            <a:r>
              <a:rPr lang="en-US"/>
              <a:t>Click to edit Master text styles</a:t>
            </a:r>
          </a:p>
        </p:txBody>
      </p:sp>
      <p:sp>
        <p:nvSpPr>
          <p:cNvPr id="21" name="Text Placeholder 18">
            <a:extLst>
              <a:ext uri="{FF2B5EF4-FFF2-40B4-BE49-F238E27FC236}">
                <a16:creationId xmlns:a16="http://schemas.microsoft.com/office/drawing/2014/main" id="{62787009-1D09-0143-B730-093388290FEE}"/>
              </a:ext>
            </a:extLst>
          </p:cNvPr>
          <p:cNvSpPr>
            <a:spLocks noGrp="1"/>
          </p:cNvSpPr>
          <p:nvPr>
            <p:ph type="body" sz="quarter" idx="18"/>
          </p:nvPr>
        </p:nvSpPr>
        <p:spPr>
          <a:xfrm>
            <a:off x="7915275" y="5118084"/>
            <a:ext cx="3818526" cy="723265"/>
          </a:xfrm>
        </p:spPr>
        <p:txBody>
          <a:bodyPr/>
          <a:lstStyle>
            <a:lvl1pPr>
              <a:lnSpc>
                <a:spcPct val="120000"/>
              </a:lnSpc>
              <a:defRPr sz="1200" b="0" i="0">
                <a:latin typeface="Elevance Sans" pitchFamily="2" charset="0"/>
              </a:defRPr>
            </a:lvl1pPr>
          </a:lstStyle>
          <a:p>
            <a:pPr lvl="0"/>
            <a:r>
              <a:rPr lang="en-US"/>
              <a:t>Click to edit Master text styles</a:t>
            </a:r>
          </a:p>
        </p:txBody>
      </p:sp>
      <p:sp>
        <p:nvSpPr>
          <p:cNvPr id="24" name="Picture Placeholder 22">
            <a:extLst>
              <a:ext uri="{FF2B5EF4-FFF2-40B4-BE49-F238E27FC236}">
                <a16:creationId xmlns:a16="http://schemas.microsoft.com/office/drawing/2014/main" id="{926707BB-0CF8-D742-A1DA-677AC916C15E}"/>
              </a:ext>
            </a:extLst>
          </p:cNvPr>
          <p:cNvSpPr>
            <a:spLocks noGrp="1"/>
          </p:cNvSpPr>
          <p:nvPr>
            <p:ph type="pic" sz="quarter" idx="20" hasCustomPrompt="1"/>
          </p:nvPr>
        </p:nvSpPr>
        <p:spPr>
          <a:xfrm>
            <a:off x="6665120" y="3736210"/>
            <a:ext cx="731837" cy="731276"/>
          </a:xfrm>
        </p:spPr>
        <p:txBody>
          <a:bodyPr/>
          <a:lstStyle>
            <a:lvl1pPr algn="ctr">
              <a:defRPr sz="1000">
                <a:solidFill>
                  <a:schemeClr val="tx2"/>
                </a:solidFill>
              </a:defRPr>
            </a:lvl1pPr>
          </a:lstStyle>
          <a:p>
            <a:r>
              <a:rPr lang="en-US"/>
              <a:t>icon</a:t>
            </a:r>
          </a:p>
        </p:txBody>
      </p:sp>
      <p:sp>
        <p:nvSpPr>
          <p:cNvPr id="25" name="Picture Placeholder 22">
            <a:extLst>
              <a:ext uri="{FF2B5EF4-FFF2-40B4-BE49-F238E27FC236}">
                <a16:creationId xmlns:a16="http://schemas.microsoft.com/office/drawing/2014/main" id="{F2140207-71CD-1744-B834-6438BAD46B26}"/>
              </a:ext>
            </a:extLst>
          </p:cNvPr>
          <p:cNvSpPr>
            <a:spLocks noGrp="1"/>
          </p:cNvSpPr>
          <p:nvPr>
            <p:ph type="pic" sz="quarter" idx="21" hasCustomPrompt="1"/>
          </p:nvPr>
        </p:nvSpPr>
        <p:spPr>
          <a:xfrm>
            <a:off x="6665120" y="5118084"/>
            <a:ext cx="731837" cy="731276"/>
          </a:xfrm>
        </p:spPr>
        <p:txBody>
          <a:bodyPr/>
          <a:lstStyle>
            <a:lvl1pPr algn="ctr">
              <a:defRPr sz="1000">
                <a:solidFill>
                  <a:schemeClr val="tx2"/>
                </a:solidFill>
              </a:defRPr>
            </a:lvl1pPr>
          </a:lstStyle>
          <a:p>
            <a:r>
              <a:rPr lang="en-US"/>
              <a:t>icon</a:t>
            </a:r>
          </a:p>
        </p:txBody>
      </p:sp>
      <p:sp>
        <p:nvSpPr>
          <p:cNvPr id="15" name="Text Placeholder 5">
            <a:extLst>
              <a:ext uri="{FF2B5EF4-FFF2-40B4-BE49-F238E27FC236}">
                <a16:creationId xmlns:a16="http://schemas.microsoft.com/office/drawing/2014/main" id="{E0B1BDC5-0DAA-4703-BDF1-DE058F603E8D}"/>
              </a:ext>
            </a:extLst>
          </p:cNvPr>
          <p:cNvSpPr>
            <a:spLocks noGrp="1"/>
          </p:cNvSpPr>
          <p:nvPr>
            <p:ph type="body" sz="quarter" idx="22"/>
          </p:nvPr>
        </p:nvSpPr>
        <p:spPr>
          <a:xfrm>
            <a:off x="457200" y="1691640"/>
            <a:ext cx="5415280" cy="4315460"/>
          </a:xfrm>
        </p:spPr>
        <p:txBody>
          <a:bodyPr/>
          <a:lstStyle>
            <a:lvl1pPr marL="0" indent="0">
              <a:lnSpc>
                <a:spcPct val="120000"/>
              </a:lnSpc>
              <a:spcBef>
                <a:spcPts val="1600"/>
              </a:spcBef>
              <a:buNone/>
              <a:defRPr sz="1600" b="0" i="0">
                <a:latin typeface="+mj-lt"/>
              </a:defRPr>
            </a:lvl1pPr>
            <a:lvl2pPr marL="4763" indent="0">
              <a:lnSpc>
                <a:spcPct val="120000"/>
              </a:lnSpc>
              <a:spcBef>
                <a:spcPts val="1600"/>
              </a:spcBef>
              <a:buFont typeface="Elevance Sans" pitchFamily="2" charset="0"/>
              <a:buNone/>
              <a:tabLst/>
              <a:defRPr sz="1600">
                <a:latin typeface="+mn-lt"/>
              </a:defRPr>
            </a:lvl2pPr>
            <a:lvl3pPr marL="236537" indent="0">
              <a:lnSpc>
                <a:spcPct val="100000"/>
              </a:lnSpc>
              <a:buNone/>
              <a:tabLst/>
              <a:defRPr sz="1400">
                <a:latin typeface="+mn-lt"/>
              </a:defRPr>
            </a:lvl3pPr>
            <a:lvl4pPr marL="685800" indent="-230188">
              <a:lnSpc>
                <a:spcPct val="100000"/>
              </a:lnSpc>
              <a:tabLst/>
              <a:defRPr sz="1400">
                <a:latin typeface="+mn-lt"/>
              </a:defRPr>
            </a:lvl4pPr>
            <a:lvl5pPr marL="915988" indent="-230188">
              <a:lnSpc>
                <a:spcPct val="100000"/>
              </a:lnSpc>
              <a:tabLst/>
              <a:defRPr sz="1400">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387256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Divider or Statement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11418EC-3C88-4D46-862D-8E997A834E37}"/>
              </a:ext>
            </a:extLst>
          </p:cNvPr>
          <p:cNvSpPr>
            <a:spLocks noGrp="1"/>
          </p:cNvSpPr>
          <p:nvPr>
            <p:ph type="pic" sz="quarter" idx="10"/>
          </p:nvPr>
        </p:nvSpPr>
        <p:spPr>
          <a:xfrm>
            <a:off x="0" y="0"/>
            <a:ext cx="12192000" cy="6858000"/>
          </a:xfrm>
          <a:solidFill>
            <a:schemeClr val="bg1">
              <a:lumMod val="95000"/>
            </a:schemeClr>
          </a:solidFill>
        </p:spPr>
        <p:txBody>
          <a:bodyPr vert="horz" lIns="0" tIns="0" rIns="0" bIns="0" rtlCol="0">
            <a:noAutofit/>
          </a:bodyPr>
          <a:lstStyle>
            <a:lvl1pPr>
              <a:defRPr lang="en-US" sz="1200"/>
            </a:lvl1pPr>
          </a:lstStyle>
          <a:p>
            <a:pPr lvl="0"/>
            <a:r>
              <a:rPr lang="en-US"/>
              <a:t>Click icon to add picture</a:t>
            </a:r>
          </a:p>
        </p:txBody>
      </p:sp>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28331576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997200"/>
          </a:xfrm>
        </p:spPr>
        <p:txBody>
          <a:bodyPr vert="horz"/>
          <a:lstStyle>
            <a:lvl1pPr>
              <a:defRPr sz="6600">
                <a:solidFill>
                  <a:schemeClr val="bg1"/>
                </a:solidFill>
              </a:defRPr>
            </a:lvl1pPr>
          </a:lstStyle>
          <a:p>
            <a:r>
              <a:rPr lang="en-US"/>
              <a:t>Hero Statement </a:t>
            </a:r>
            <a:br>
              <a:rPr lang="en-US"/>
            </a:br>
            <a:r>
              <a:rPr lang="en-US"/>
              <a:t>or Divider Title Here</a:t>
            </a:r>
          </a:p>
        </p:txBody>
      </p:sp>
      <p:pic>
        <p:nvPicPr>
          <p:cNvPr id="7" name="Graphic 6">
            <a:extLst>
              <a:ext uri="{FF2B5EF4-FFF2-40B4-BE49-F238E27FC236}">
                <a16:creationId xmlns:a16="http://schemas.microsoft.com/office/drawing/2014/main" id="{F04B8F74-C724-9D47-A108-ADDF062EF84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57200" y="6181344"/>
            <a:ext cx="187325" cy="355215"/>
          </a:xfrm>
          <a:prstGeom prst="rect">
            <a:avLst/>
          </a:prstGeom>
        </p:spPr>
      </p:pic>
      <p:sp>
        <p:nvSpPr>
          <p:cNvPr id="9" name="Text Placeholder 3">
            <a:extLst>
              <a:ext uri="{FF2B5EF4-FFF2-40B4-BE49-F238E27FC236}">
                <a16:creationId xmlns:a16="http://schemas.microsoft.com/office/drawing/2014/main" id="{3D9232FF-C5AF-6B4D-9AF5-26859B05C508}"/>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10" name="TextBox 9">
            <a:extLst>
              <a:ext uri="{FF2B5EF4-FFF2-40B4-BE49-F238E27FC236}">
                <a16:creationId xmlns:a16="http://schemas.microsoft.com/office/drawing/2014/main" id="{44FEF507-A62F-5045-943E-3F3CBD4D2700}"/>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Tree>
    <p:extLst>
      <p:ext uri="{BB962C8B-B14F-4D97-AF65-F5344CB8AC3E}">
        <p14:creationId xmlns:p14="http://schemas.microsoft.com/office/powerpoint/2010/main" val="42425233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Divider or Statement Pale Blue Supergraphic">
    <p:bg>
      <p:bgPr>
        <a:solidFill>
          <a:srgbClr val="E1EDFF"/>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0F90E29-BAF4-9E4C-A3E3-C6C0929A3380}"/>
              </a:ext>
            </a:extLst>
          </p:cNvPr>
          <p:cNvGrpSpPr/>
          <p:nvPr/>
        </p:nvGrpSpPr>
        <p:grpSpPr>
          <a:xfrm>
            <a:off x="3618230" y="2076450"/>
            <a:ext cx="9624165" cy="4826000"/>
            <a:chOff x="3618230" y="2076450"/>
            <a:chExt cx="9624165" cy="4826000"/>
          </a:xfrm>
        </p:grpSpPr>
        <p:sp>
          <p:nvSpPr>
            <p:cNvPr id="9" name="Triangle 8">
              <a:extLst>
                <a:ext uri="{FF2B5EF4-FFF2-40B4-BE49-F238E27FC236}">
                  <a16:creationId xmlns:a16="http://schemas.microsoft.com/office/drawing/2014/main" id="{E6174F10-9B3F-0A4A-902C-2351415C59F5}"/>
                </a:ext>
              </a:extLst>
            </p:cNvPr>
            <p:cNvSpPr/>
            <p:nvPr/>
          </p:nvSpPr>
          <p:spPr>
            <a:xfrm>
              <a:off x="3618230" y="2076450"/>
              <a:ext cx="9624165" cy="4826000"/>
            </a:xfrm>
            <a:prstGeom prst="triangle">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B34F316F-1CFF-874E-8020-1209F761045C}"/>
                </a:ext>
              </a:extLst>
            </p:cNvPr>
            <p:cNvSpPr/>
            <p:nvPr/>
          </p:nvSpPr>
          <p:spPr>
            <a:xfrm>
              <a:off x="4348481" y="2816506"/>
              <a:ext cx="8148320" cy="4085943"/>
            </a:xfrm>
            <a:prstGeom prst="triangle">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A668D6B0-3122-5E4C-97D8-1667F0FB4B16}"/>
                </a:ext>
              </a:extLst>
            </p:cNvPr>
            <p:cNvSpPr/>
            <p:nvPr/>
          </p:nvSpPr>
          <p:spPr>
            <a:xfrm>
              <a:off x="5085081" y="3549650"/>
              <a:ext cx="6686260" cy="3352799"/>
            </a:xfrm>
            <a:prstGeom prst="triangle">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E7689295-4F18-4649-B5EC-0B0557353781}"/>
                </a:ext>
              </a:extLst>
            </p:cNvPr>
            <p:cNvSpPr/>
            <p:nvPr/>
          </p:nvSpPr>
          <p:spPr>
            <a:xfrm>
              <a:off x="6920231" y="5391150"/>
              <a:ext cx="3013881" cy="1511299"/>
            </a:xfrm>
            <a:prstGeom prst="triangle">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DF06AE74-A98D-0245-8831-F664B2FA53FB}"/>
                </a:ext>
              </a:extLst>
            </p:cNvPr>
            <p:cNvSpPr/>
            <p:nvPr/>
          </p:nvSpPr>
          <p:spPr>
            <a:xfrm>
              <a:off x="7650481" y="6121400"/>
              <a:ext cx="1557593" cy="781049"/>
            </a:xfrm>
            <a:prstGeom prst="triangle">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30771293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tx1"/>
                </a:solidFill>
              </a:defRPr>
            </a:lvl1pPr>
          </a:lstStyle>
          <a:p>
            <a:r>
              <a:rPr lang="en-US"/>
              <a:t>Hero Statement </a:t>
            </a:r>
            <a:br>
              <a:rPr lang="en-US"/>
            </a:br>
            <a:r>
              <a:rPr lang="en-US"/>
              <a:t>or Divider Title Here</a:t>
            </a:r>
          </a:p>
        </p:txBody>
      </p:sp>
      <p:sp>
        <p:nvSpPr>
          <p:cNvPr id="15" name="Text Placeholder 3">
            <a:extLst>
              <a:ext uri="{FF2B5EF4-FFF2-40B4-BE49-F238E27FC236}">
                <a16:creationId xmlns:a16="http://schemas.microsoft.com/office/drawing/2014/main" id="{BC83C470-0E3F-CC4C-98F9-9542500B54D6}"/>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pic>
        <p:nvPicPr>
          <p:cNvPr id="16" name="Graphic 15">
            <a:extLst>
              <a:ext uri="{FF2B5EF4-FFF2-40B4-BE49-F238E27FC236}">
                <a16:creationId xmlns:a16="http://schemas.microsoft.com/office/drawing/2014/main" id="{FC167E7C-63DB-B44B-9460-1CC621732B0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7200" y="6181344"/>
            <a:ext cx="187325" cy="355216"/>
          </a:xfrm>
          <a:prstGeom prst="rect">
            <a:avLst/>
          </a:prstGeom>
        </p:spPr>
      </p:pic>
      <p:sp>
        <p:nvSpPr>
          <p:cNvPr id="18" name="TextBox 17">
            <a:extLst>
              <a:ext uri="{FF2B5EF4-FFF2-40B4-BE49-F238E27FC236}">
                <a16:creationId xmlns:a16="http://schemas.microsoft.com/office/drawing/2014/main" id="{5171EC9A-3FCB-D640-AF36-C3E697D172BC}"/>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Tree>
    <p:extLst>
      <p:ext uri="{BB962C8B-B14F-4D97-AF65-F5344CB8AC3E}">
        <p14:creationId xmlns:p14="http://schemas.microsoft.com/office/powerpoint/2010/main" val="18859575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Divider or Statement Pale Blue">
    <p:bg>
      <p:bgPr>
        <a:solidFill>
          <a:srgbClr val="E1EDFF"/>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30771293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tx1"/>
                </a:solidFill>
              </a:defRPr>
            </a:lvl1pPr>
          </a:lstStyle>
          <a:p>
            <a:r>
              <a:rPr lang="en-US"/>
              <a:t>Hero Statement </a:t>
            </a:r>
            <a:br>
              <a:rPr lang="en-US"/>
            </a:br>
            <a:r>
              <a:rPr lang="en-US"/>
              <a:t>or Divider Title Here</a:t>
            </a:r>
          </a:p>
        </p:txBody>
      </p:sp>
      <p:sp>
        <p:nvSpPr>
          <p:cNvPr id="15" name="Text Placeholder 3">
            <a:extLst>
              <a:ext uri="{FF2B5EF4-FFF2-40B4-BE49-F238E27FC236}">
                <a16:creationId xmlns:a16="http://schemas.microsoft.com/office/drawing/2014/main" id="{BC83C470-0E3F-CC4C-98F9-9542500B54D6}"/>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pic>
        <p:nvPicPr>
          <p:cNvPr id="16" name="Graphic 15">
            <a:extLst>
              <a:ext uri="{FF2B5EF4-FFF2-40B4-BE49-F238E27FC236}">
                <a16:creationId xmlns:a16="http://schemas.microsoft.com/office/drawing/2014/main" id="{FC167E7C-63DB-B44B-9460-1CC621732B0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7200" y="6181344"/>
            <a:ext cx="187325" cy="355216"/>
          </a:xfrm>
          <a:prstGeom prst="rect">
            <a:avLst/>
          </a:prstGeom>
        </p:spPr>
      </p:pic>
      <p:sp>
        <p:nvSpPr>
          <p:cNvPr id="18" name="TextBox 17">
            <a:extLst>
              <a:ext uri="{FF2B5EF4-FFF2-40B4-BE49-F238E27FC236}">
                <a16:creationId xmlns:a16="http://schemas.microsoft.com/office/drawing/2014/main" id="{5171EC9A-3FCB-D640-AF36-C3E697D172BC}"/>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Tree>
    <p:extLst>
      <p:ext uri="{BB962C8B-B14F-4D97-AF65-F5344CB8AC3E}">
        <p14:creationId xmlns:p14="http://schemas.microsoft.com/office/powerpoint/2010/main" val="5801335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Divider or Statement Navy Supergraphic">
    <p:bg>
      <p:bgPr>
        <a:solidFill>
          <a:srgbClr val="1A3673"/>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2765841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grpSp>
        <p:nvGrpSpPr>
          <p:cNvPr id="10" name="Group 9">
            <a:extLst>
              <a:ext uri="{FF2B5EF4-FFF2-40B4-BE49-F238E27FC236}">
                <a16:creationId xmlns:a16="http://schemas.microsoft.com/office/drawing/2014/main" id="{10F90E29-BAF4-9E4C-A3E3-C6C0929A3380}"/>
              </a:ext>
            </a:extLst>
          </p:cNvPr>
          <p:cNvGrpSpPr/>
          <p:nvPr/>
        </p:nvGrpSpPr>
        <p:grpSpPr>
          <a:xfrm>
            <a:off x="3618230" y="2076450"/>
            <a:ext cx="9624165" cy="4826000"/>
            <a:chOff x="3618230" y="2076450"/>
            <a:chExt cx="9624165" cy="4826000"/>
          </a:xfrm>
        </p:grpSpPr>
        <p:sp>
          <p:nvSpPr>
            <p:cNvPr id="9" name="Triangle 8">
              <a:extLst>
                <a:ext uri="{FF2B5EF4-FFF2-40B4-BE49-F238E27FC236}">
                  <a16:creationId xmlns:a16="http://schemas.microsoft.com/office/drawing/2014/main" id="{E6174F10-9B3F-0A4A-902C-2351415C59F5}"/>
                </a:ext>
              </a:extLst>
            </p:cNvPr>
            <p:cNvSpPr/>
            <p:nvPr/>
          </p:nvSpPr>
          <p:spPr>
            <a:xfrm>
              <a:off x="3618230" y="2076450"/>
              <a:ext cx="9624165" cy="4826000"/>
            </a:xfrm>
            <a:prstGeom prst="triangl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B34F316F-1CFF-874E-8020-1209F761045C}"/>
                </a:ext>
              </a:extLst>
            </p:cNvPr>
            <p:cNvSpPr/>
            <p:nvPr/>
          </p:nvSpPr>
          <p:spPr>
            <a:xfrm>
              <a:off x="4348481" y="2816506"/>
              <a:ext cx="8148320" cy="4085943"/>
            </a:xfrm>
            <a:prstGeom prst="triangl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A668D6B0-3122-5E4C-97D8-1667F0FB4B16}"/>
                </a:ext>
              </a:extLst>
            </p:cNvPr>
            <p:cNvSpPr/>
            <p:nvPr/>
          </p:nvSpPr>
          <p:spPr>
            <a:xfrm>
              <a:off x="5085081" y="3549650"/>
              <a:ext cx="6686260" cy="3352799"/>
            </a:xfrm>
            <a:prstGeom prst="triangl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E7689295-4F18-4649-B5EC-0B0557353781}"/>
                </a:ext>
              </a:extLst>
            </p:cNvPr>
            <p:cNvSpPr/>
            <p:nvPr/>
          </p:nvSpPr>
          <p:spPr>
            <a:xfrm>
              <a:off x="6920231" y="5391150"/>
              <a:ext cx="3013881" cy="1511299"/>
            </a:xfrm>
            <a:prstGeom prst="triangl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DF06AE74-A98D-0245-8831-F664B2FA53FB}"/>
                </a:ext>
              </a:extLst>
            </p:cNvPr>
            <p:cNvSpPr/>
            <p:nvPr/>
          </p:nvSpPr>
          <p:spPr>
            <a:xfrm>
              <a:off x="7650481" y="6121400"/>
              <a:ext cx="1557593" cy="781049"/>
            </a:xfrm>
            <a:prstGeom prst="triangl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bg1"/>
                </a:solidFill>
              </a:defRPr>
            </a:lvl1pPr>
          </a:lstStyle>
          <a:p>
            <a:r>
              <a:rPr lang="en-US"/>
              <a:t>Hero Statement </a:t>
            </a:r>
            <a:br>
              <a:rPr lang="en-US"/>
            </a:br>
            <a:r>
              <a:rPr lang="en-US"/>
              <a:t>or Divider Title Here</a:t>
            </a:r>
          </a:p>
        </p:txBody>
      </p:sp>
      <p:pic>
        <p:nvPicPr>
          <p:cNvPr id="7" name="Graphic 6">
            <a:extLst>
              <a:ext uri="{FF2B5EF4-FFF2-40B4-BE49-F238E27FC236}">
                <a16:creationId xmlns:a16="http://schemas.microsoft.com/office/drawing/2014/main" id="{F04B8F74-C724-9D47-A108-ADDF062EF84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57200" y="6181344"/>
            <a:ext cx="187325" cy="355215"/>
          </a:xfrm>
          <a:prstGeom prst="rect">
            <a:avLst/>
          </a:prstGeom>
        </p:spPr>
      </p:pic>
      <p:sp>
        <p:nvSpPr>
          <p:cNvPr id="15" name="Text Placeholder 3">
            <a:extLst>
              <a:ext uri="{FF2B5EF4-FFF2-40B4-BE49-F238E27FC236}">
                <a16:creationId xmlns:a16="http://schemas.microsoft.com/office/drawing/2014/main" id="{2573BC2A-41E7-AC4B-9979-6D3B2007C73D}"/>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17" name="TextBox 16">
            <a:extLst>
              <a:ext uri="{FF2B5EF4-FFF2-40B4-BE49-F238E27FC236}">
                <a16:creationId xmlns:a16="http://schemas.microsoft.com/office/drawing/2014/main" id="{890AE740-6CAB-F549-92C4-3E31CD5CDCAC}"/>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Tree>
    <p:extLst>
      <p:ext uri="{BB962C8B-B14F-4D97-AF65-F5344CB8AC3E}">
        <p14:creationId xmlns:p14="http://schemas.microsoft.com/office/powerpoint/2010/main" val="38247562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Divider or Statement Navy">
    <p:bg>
      <p:bgPr>
        <a:solidFill>
          <a:srgbClr val="1A3673"/>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E2AA750-F07B-144C-B416-DBC2747129E4}"/>
              </a:ext>
            </a:extLst>
          </p:cNvPr>
          <p:cNvGraphicFramePr>
            <a:graphicFrameLocks noChangeAspect="1"/>
          </p:cNvGraphicFramePr>
          <p:nvPr>
            <p:custDataLst>
              <p:tags r:id="rId1"/>
            </p:custDataLst>
            <p:extLst>
              <p:ext uri="{D42A27DB-BD31-4B8C-83A1-F6EECF244321}">
                <p14:modId xmlns:p14="http://schemas.microsoft.com/office/powerpoint/2010/main" val="2765841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0E2AA750-F07B-144C-B416-DBC2747129E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6600">
                <a:solidFill>
                  <a:schemeClr val="bg1"/>
                </a:solidFill>
              </a:defRPr>
            </a:lvl1pPr>
          </a:lstStyle>
          <a:p>
            <a:r>
              <a:rPr lang="en-US"/>
              <a:t>Hero Statement </a:t>
            </a:r>
            <a:br>
              <a:rPr lang="en-US"/>
            </a:br>
            <a:r>
              <a:rPr lang="en-US"/>
              <a:t>or Divider Title Here</a:t>
            </a:r>
          </a:p>
        </p:txBody>
      </p:sp>
      <p:pic>
        <p:nvPicPr>
          <p:cNvPr id="7" name="Graphic 6">
            <a:extLst>
              <a:ext uri="{FF2B5EF4-FFF2-40B4-BE49-F238E27FC236}">
                <a16:creationId xmlns:a16="http://schemas.microsoft.com/office/drawing/2014/main" id="{F04B8F74-C724-9D47-A108-ADDF062EF84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57200" y="6181344"/>
            <a:ext cx="187325" cy="355215"/>
          </a:xfrm>
          <a:prstGeom prst="rect">
            <a:avLst/>
          </a:prstGeom>
        </p:spPr>
      </p:pic>
      <p:sp>
        <p:nvSpPr>
          <p:cNvPr id="15" name="Text Placeholder 3">
            <a:extLst>
              <a:ext uri="{FF2B5EF4-FFF2-40B4-BE49-F238E27FC236}">
                <a16:creationId xmlns:a16="http://schemas.microsoft.com/office/drawing/2014/main" id="{2573BC2A-41E7-AC4B-9979-6D3B2007C73D}"/>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17" name="TextBox 16">
            <a:extLst>
              <a:ext uri="{FF2B5EF4-FFF2-40B4-BE49-F238E27FC236}">
                <a16:creationId xmlns:a16="http://schemas.microsoft.com/office/drawing/2014/main" id="{890AE740-6CAB-F549-92C4-3E31CD5CDCAC}"/>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Tree>
    <p:extLst>
      <p:ext uri="{BB962C8B-B14F-4D97-AF65-F5344CB8AC3E}">
        <p14:creationId xmlns:p14="http://schemas.microsoft.com/office/powerpoint/2010/main" val="358613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FC92E1A5-1147-7F4B-989A-09F69E2CAA55}"/>
              </a:ext>
            </a:extLst>
          </p:cNvPr>
          <p:cNvSpPr>
            <a:spLocks noGrp="1"/>
          </p:cNvSpPr>
          <p:nvPr>
            <p:ph type="pic" sz="quarter" idx="13" hasCustomPrompt="1"/>
          </p:nvPr>
        </p:nvSpPr>
        <p:spPr>
          <a:xfrm>
            <a:off x="0" y="0"/>
            <a:ext cx="12192000" cy="6858000"/>
          </a:xfrm>
        </p:spPr>
        <p:txBody>
          <a:bodyPr/>
          <a:lstStyle>
            <a:lvl1pPr marL="0" indent="0">
              <a:buNone/>
              <a:defRPr>
                <a:solidFill>
                  <a:schemeClr val="tx1">
                    <a:lumMod val="20000"/>
                    <a:lumOff val="80000"/>
                  </a:schemeClr>
                </a:solidFill>
              </a:defRPr>
            </a:lvl1pPr>
          </a:lstStyle>
          <a:p>
            <a:r>
              <a:rPr lang="en-US" dirty="0"/>
              <a:t>Full Size Image Placeholder: 1500 </a:t>
            </a:r>
            <a:r>
              <a:rPr lang="en-US" dirty="0" err="1"/>
              <a:t>px</a:t>
            </a:r>
            <a:r>
              <a:rPr lang="en-US" dirty="0"/>
              <a:t> x 1125 </a:t>
            </a:r>
            <a:r>
              <a:rPr lang="en-US" dirty="0" err="1"/>
              <a:t>px</a:t>
            </a:r>
            <a:r>
              <a:rPr lang="en-US" dirty="0"/>
              <a:t> (10 in x 7.5 in) @150 dpi</a:t>
            </a:r>
          </a:p>
        </p:txBody>
      </p:sp>
      <p:sp>
        <p:nvSpPr>
          <p:cNvPr id="2" name="Title 1">
            <a:extLst>
              <a:ext uri="{FF2B5EF4-FFF2-40B4-BE49-F238E27FC236}">
                <a16:creationId xmlns:a16="http://schemas.microsoft.com/office/drawing/2014/main" id="{B304F553-6CFA-4343-AA9B-9DB47E387198}"/>
              </a:ext>
            </a:extLst>
          </p:cNvPr>
          <p:cNvSpPr>
            <a:spLocks noGrp="1"/>
          </p:cNvSpPr>
          <p:nvPr>
            <p:ph type="title"/>
          </p:nvPr>
        </p:nvSpPr>
        <p:spPr>
          <a:xfrm>
            <a:off x="609600" y="777240"/>
            <a:ext cx="5852160" cy="5303520"/>
          </a:xfrm>
          <a:solidFill>
            <a:srgbClr val="FFFFFF">
              <a:alpha val="90000"/>
            </a:srgbClr>
          </a:solidFill>
        </p:spPr>
        <p:txBody>
          <a:bodyPr lIns="457200" tIns="548640" rIns="457200" bIns="1828800" anchor="t" anchorCtr="0">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738CAB-52FB-2E4F-BADB-39200EB2DB68}"/>
              </a:ext>
            </a:extLst>
          </p:cNvPr>
          <p:cNvSpPr>
            <a:spLocks noGrp="1"/>
          </p:cNvSpPr>
          <p:nvPr>
            <p:ph idx="1"/>
          </p:nvPr>
        </p:nvSpPr>
        <p:spPr>
          <a:xfrm>
            <a:off x="1097280" y="2468880"/>
            <a:ext cx="4876800" cy="3383280"/>
          </a:xfrm>
        </p:spPr>
        <p:txBody>
          <a:bodyPr/>
          <a:lstStyle>
            <a:lvl1pPr marL="0" indent="0">
              <a:buNone/>
              <a:defRPr/>
            </a:lvl1pPr>
            <a:lvl2pPr marL="457200" indent="-228600">
              <a:tabLst/>
              <a:defRPr/>
            </a:lvl2pPr>
            <a:lvl3pPr marL="822960" indent="-182880">
              <a:defRPr/>
            </a:lvl3pPr>
            <a:lvl4pPr>
              <a:spcBef>
                <a:spcPts val="1200"/>
              </a:spcBef>
              <a:defRPr sz="1800">
                <a:solidFill>
                  <a:schemeClr val="tx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BB6ACACC-BBAE-9A47-AE4F-B8C233D50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C2117-2706-7041-84E0-07B68F1891F4}"/>
              </a:ext>
            </a:extLst>
          </p:cNvPr>
          <p:cNvSpPr>
            <a:spLocks noGrp="1"/>
          </p:cNvSpPr>
          <p:nvPr>
            <p:ph type="sldNum" sz="quarter" idx="12"/>
          </p:nvPr>
        </p:nvSpPr>
        <p:spPr/>
        <p:txBody>
          <a:bodyPr/>
          <a:lstStyle/>
          <a:p>
            <a:fld id="{CBD4349D-82C9-E145-8778-29E042E1103A}" type="slidenum">
              <a:rPr lang="en-US" smtClean="0"/>
              <a:t>‹#›</a:t>
            </a:fld>
            <a:endParaRPr lang="en-US"/>
          </a:p>
        </p:txBody>
      </p:sp>
    </p:spTree>
    <p:extLst>
      <p:ext uri="{BB962C8B-B14F-4D97-AF65-F5344CB8AC3E}">
        <p14:creationId xmlns:p14="http://schemas.microsoft.com/office/powerpoint/2010/main" val="39685626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DB34A6-9C97-D944-BC35-27B2143CB8E0}"/>
              </a:ext>
            </a:extLst>
          </p:cNvPr>
          <p:cNvGraphicFramePr>
            <a:graphicFrameLocks noChangeAspect="1"/>
          </p:cNvGraphicFramePr>
          <p:nvPr>
            <p:custDataLst>
              <p:tags r:id="rId1"/>
            </p:custDataLst>
            <p:extLst>
              <p:ext uri="{D42A27DB-BD31-4B8C-83A1-F6EECF244321}">
                <p14:modId xmlns:p14="http://schemas.microsoft.com/office/powerpoint/2010/main" val="3718518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CDB34A6-9C97-D944-BC35-27B2143CB8E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a:lstStyle>
            <a:lvl1pPr marL="0" indent="0">
              <a:lnSpc>
                <a:spcPct val="100000"/>
              </a:lnSpc>
              <a:buNone/>
              <a:defRPr sz="2800">
                <a:solidFill>
                  <a:schemeClr val="tx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ABB43833-9525-2A46-8C79-FED1E15E58C7}"/>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4" name="Freeform 3">
            <a:extLst>
              <a:ext uri="{FF2B5EF4-FFF2-40B4-BE49-F238E27FC236}">
                <a16:creationId xmlns:a16="http://schemas.microsoft.com/office/drawing/2014/main" id="{BB7AEB5F-5A12-4849-8321-7BDC78220BA5}"/>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accent5"/>
          </a:solidFill>
          <a:ln w="15329" cap="flat">
            <a:noFill/>
            <a:prstDash val="solid"/>
            <a:miter/>
          </a:ln>
        </p:spPr>
        <p:txBody>
          <a:bodyPr rtlCol="0" anchor="ctr"/>
          <a:lstStyle/>
          <a:p>
            <a:endParaRPr lang="en-US">
              <a:solidFill>
                <a:schemeClr val="accent5"/>
              </a:solidFill>
            </a:endParaRPr>
          </a:p>
        </p:txBody>
      </p:sp>
    </p:spTree>
    <p:extLst>
      <p:ext uri="{BB962C8B-B14F-4D97-AF65-F5344CB8AC3E}">
        <p14:creationId xmlns:p14="http://schemas.microsoft.com/office/powerpoint/2010/main" val="21083140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Quote Navy">
    <p:bg>
      <p:bgPr>
        <a:solidFill>
          <a:srgbClr val="1A3673"/>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DB34A6-9C97-D944-BC35-27B2143CB8E0}"/>
              </a:ext>
            </a:extLst>
          </p:cNvPr>
          <p:cNvGraphicFramePr>
            <a:graphicFrameLocks noChangeAspect="1"/>
          </p:cNvGraphicFramePr>
          <p:nvPr>
            <p:custDataLst>
              <p:tags r:id="rId1"/>
            </p:custDataLst>
            <p:extLst>
              <p:ext uri="{D42A27DB-BD31-4B8C-83A1-F6EECF244321}">
                <p14:modId xmlns:p14="http://schemas.microsoft.com/office/powerpoint/2010/main" val="23738677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CDB34A6-9C97-D944-BC35-27B2143CB8E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a:lstStyle>
            <a:lvl1pPr marL="0" indent="0">
              <a:lnSpc>
                <a:spcPct val="100000"/>
              </a:lnSpc>
              <a:buNone/>
              <a:defRPr sz="2800">
                <a:solidFill>
                  <a:schemeClr val="bg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6B1460CB-2867-D540-A2D6-A05A9F99D35D}"/>
              </a:ext>
            </a:extLst>
          </p:cNvPr>
          <p:cNvSpPr>
            <a:spLocks noGrp="1"/>
          </p:cNvSpPr>
          <p:nvPr>
            <p:ph type="body" sz="half" idx="2" hasCustomPrompt="1"/>
          </p:nvPr>
        </p:nvSpPr>
        <p:spPr>
          <a:xfrm>
            <a:off x="6215063" y="6309360"/>
            <a:ext cx="4567238" cy="266362"/>
          </a:xfrm>
        </p:spPr>
        <p:txBody>
          <a:bodyPr anchor="b" anchorCtr="0"/>
          <a:lstStyle>
            <a:lvl1pPr marL="0" indent="0" algn="r">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10" name="TextBox 9">
            <a:extLst>
              <a:ext uri="{FF2B5EF4-FFF2-40B4-BE49-F238E27FC236}">
                <a16:creationId xmlns:a16="http://schemas.microsoft.com/office/drawing/2014/main" id="{5BEE62C7-B07C-3340-AA0C-134CBE664315}"/>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pic>
        <p:nvPicPr>
          <p:cNvPr id="11" name="Graphic 10">
            <a:extLst>
              <a:ext uri="{FF2B5EF4-FFF2-40B4-BE49-F238E27FC236}">
                <a16:creationId xmlns:a16="http://schemas.microsoft.com/office/drawing/2014/main" id="{33F28961-58AA-9848-B823-096EC03E3DE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57200" y="6181344"/>
            <a:ext cx="187325" cy="355215"/>
          </a:xfrm>
          <a:prstGeom prst="rect">
            <a:avLst/>
          </a:prstGeom>
        </p:spPr>
      </p:pic>
      <p:sp>
        <p:nvSpPr>
          <p:cNvPr id="13" name="Freeform 12">
            <a:extLst>
              <a:ext uri="{FF2B5EF4-FFF2-40B4-BE49-F238E27FC236}">
                <a16:creationId xmlns:a16="http://schemas.microsoft.com/office/drawing/2014/main" id="{5D20399E-76CF-2149-B65E-025FF7F7B6B3}"/>
              </a:ext>
            </a:extLst>
          </p:cNvPr>
          <p:cNvSpPr/>
          <p:nvPr userDrawn="1"/>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accent6"/>
          </a:solidFill>
          <a:ln w="15329" cap="flat">
            <a:noFill/>
            <a:prstDash val="solid"/>
            <a:miter/>
          </a:ln>
        </p:spPr>
        <p:txBody>
          <a:bodyPr rtlCol="0" anchor="ctr"/>
          <a:lstStyle/>
          <a:p>
            <a:endParaRPr lang="en-US"/>
          </a:p>
        </p:txBody>
      </p:sp>
    </p:spTree>
    <p:extLst>
      <p:ext uri="{BB962C8B-B14F-4D97-AF65-F5344CB8AC3E}">
        <p14:creationId xmlns:p14="http://schemas.microsoft.com/office/powerpoint/2010/main" val="42239887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207008"/>
          </a:xfrm>
          <a:prstGeom prst="rect">
            <a:avLst/>
          </a:prstGeom>
          <a:solidFill>
            <a:srgbClr val="E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22972913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a:t>Click to Edit Master Title Style</a:t>
            </a:r>
          </a:p>
        </p:txBody>
      </p:sp>
      <p:sp>
        <p:nvSpPr>
          <p:cNvPr id="7" name="Text Placeholder 3">
            <a:extLst>
              <a:ext uri="{FF2B5EF4-FFF2-40B4-BE49-F238E27FC236}">
                <a16:creationId xmlns:a16="http://schemas.microsoft.com/office/drawing/2014/main" id="{FC6325F7-455F-AF48-AF72-5340F996A0AB}"/>
              </a:ext>
            </a:extLst>
          </p:cNvPr>
          <p:cNvSpPr>
            <a:spLocks noGrp="1"/>
          </p:cNvSpPr>
          <p:nvPr>
            <p:ph type="body" sz="half" idx="2" hasCustomPrompt="1"/>
          </p:nvPr>
        </p:nvSpPr>
        <p:spPr>
          <a:xfrm>
            <a:off x="6215063" y="6306217"/>
            <a:ext cx="4567238"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11" name="TextBox 10">
            <a:extLst>
              <a:ext uri="{FF2B5EF4-FFF2-40B4-BE49-F238E27FC236}">
                <a16:creationId xmlns:a16="http://schemas.microsoft.com/office/drawing/2014/main" id="{AFD28C7D-8653-A64D-9D01-E67E0D43199F}"/>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
        <p:nvSpPr>
          <p:cNvPr id="10" name="Text Placeholder 4">
            <a:extLst>
              <a:ext uri="{FF2B5EF4-FFF2-40B4-BE49-F238E27FC236}">
                <a16:creationId xmlns:a16="http://schemas.microsoft.com/office/drawing/2014/main" id="{F82784AF-F5F3-381D-B95C-A2048F44D5DA}"/>
              </a:ext>
            </a:extLst>
          </p:cNvPr>
          <p:cNvSpPr>
            <a:spLocks noGrp="1"/>
          </p:cNvSpPr>
          <p:nvPr>
            <p:ph type="body" sz="quarter" idx="10"/>
          </p:nvPr>
        </p:nvSpPr>
        <p:spPr>
          <a:xfrm>
            <a:off x="457200" y="1694048"/>
            <a:ext cx="11319164"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2628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ar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E4D345-2197-6D4C-8F0D-3BC6B2AB1F25}"/>
              </a:ext>
            </a:extLst>
          </p:cNvPr>
          <p:cNvSpPr/>
          <p:nvPr/>
        </p:nvSpPr>
        <p:spPr>
          <a:xfrm>
            <a:off x="0" y="0"/>
            <a:ext cx="12192000" cy="1207008"/>
          </a:xfrm>
          <a:prstGeom prst="rect">
            <a:avLst/>
          </a:prstGeom>
          <a:solidFill>
            <a:srgbClr val="E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32635323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7237868D-9B84-AE4F-B833-8E8C7F585207}"/>
              </a:ext>
            </a:extLst>
          </p:cNvPr>
          <p:cNvSpPr>
            <a:spLocks noGrp="1"/>
          </p:cNvSpPr>
          <p:nvPr>
            <p:ph type="title" hasCustomPrompt="1"/>
          </p:nvPr>
        </p:nvSpPr>
        <p:spPr/>
        <p:txBody>
          <a:bodyPr/>
          <a:lstStyle/>
          <a:p>
            <a:r>
              <a:rPr lang="en-US"/>
              <a:t>Click to Edit Master Title Style</a:t>
            </a:r>
          </a:p>
        </p:txBody>
      </p:sp>
      <p:sp>
        <p:nvSpPr>
          <p:cNvPr id="10" name="Text Placeholder 3">
            <a:extLst>
              <a:ext uri="{FF2B5EF4-FFF2-40B4-BE49-F238E27FC236}">
                <a16:creationId xmlns:a16="http://schemas.microsoft.com/office/drawing/2014/main" id="{4884D1E9-4787-5440-AFA0-BB986C336A8F}"/>
              </a:ext>
            </a:extLst>
          </p:cNvPr>
          <p:cNvSpPr>
            <a:spLocks noGrp="1"/>
          </p:cNvSpPr>
          <p:nvPr>
            <p:ph type="body" sz="half" idx="10" hasCustomPrompt="1"/>
          </p:nvPr>
        </p:nvSpPr>
        <p:spPr>
          <a:xfrm>
            <a:off x="6215063" y="6309360"/>
            <a:ext cx="4567238"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9" name="Content Placeholder 5">
            <a:extLst>
              <a:ext uri="{FF2B5EF4-FFF2-40B4-BE49-F238E27FC236}">
                <a16:creationId xmlns:a16="http://schemas.microsoft.com/office/drawing/2014/main" id="{414C1B55-FB49-1B45-80DF-F67865047AC0}"/>
              </a:ext>
            </a:extLst>
          </p:cNvPr>
          <p:cNvSpPr>
            <a:spLocks noGrp="1"/>
          </p:cNvSpPr>
          <p:nvPr>
            <p:ph sz="quarter" idx="11"/>
          </p:nvPr>
        </p:nvSpPr>
        <p:spPr>
          <a:xfrm>
            <a:off x="457199" y="1691640"/>
            <a:ext cx="5529263"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3CE53746-D2D1-A542-9C3B-721279458886}"/>
              </a:ext>
            </a:extLst>
          </p:cNvPr>
          <p:cNvSpPr>
            <a:spLocks noGrp="1"/>
          </p:cNvSpPr>
          <p:nvPr>
            <p:ph sz="quarter" idx="12"/>
          </p:nvPr>
        </p:nvSpPr>
        <p:spPr>
          <a:xfrm>
            <a:off x="6215063" y="1691640"/>
            <a:ext cx="5529263"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8570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ar Thre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1B14E8-876B-374C-8CD3-A164EDD6BA34}"/>
              </a:ext>
            </a:extLst>
          </p:cNvPr>
          <p:cNvSpPr/>
          <p:nvPr/>
        </p:nvSpPr>
        <p:spPr>
          <a:xfrm>
            <a:off x="0" y="0"/>
            <a:ext cx="12192000" cy="1207008"/>
          </a:xfrm>
          <a:prstGeom prst="rect">
            <a:avLst/>
          </a:prstGeom>
          <a:solidFill>
            <a:srgbClr val="E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32924888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Text Placeholder 3">
            <a:extLst>
              <a:ext uri="{FF2B5EF4-FFF2-40B4-BE49-F238E27FC236}">
                <a16:creationId xmlns:a16="http://schemas.microsoft.com/office/drawing/2014/main" id="{26D1F7F3-AEB7-094B-8A87-41FE29CEA998}"/>
              </a:ext>
            </a:extLst>
          </p:cNvPr>
          <p:cNvSpPr>
            <a:spLocks noGrp="1"/>
          </p:cNvSpPr>
          <p:nvPr>
            <p:ph type="body" sz="half" idx="12" hasCustomPrompt="1"/>
          </p:nvPr>
        </p:nvSpPr>
        <p:spPr>
          <a:xfrm>
            <a:off x="6215063" y="6309360"/>
            <a:ext cx="4567238"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p:txBody>
          <a:bodyPr/>
          <a:lstStyle/>
          <a:p>
            <a:r>
              <a:rPr lang="en-US"/>
              <a:t>Click to Edit Master Title Style</a:t>
            </a:r>
          </a:p>
        </p:txBody>
      </p:sp>
      <p:sp>
        <p:nvSpPr>
          <p:cNvPr id="12" name="Content Placeholder 5">
            <a:extLst>
              <a:ext uri="{FF2B5EF4-FFF2-40B4-BE49-F238E27FC236}">
                <a16:creationId xmlns:a16="http://schemas.microsoft.com/office/drawing/2014/main" id="{C1C43114-B0E1-2846-9078-B6D57EAF7066}"/>
              </a:ext>
            </a:extLst>
          </p:cNvPr>
          <p:cNvSpPr>
            <a:spLocks noGrp="1"/>
          </p:cNvSpPr>
          <p:nvPr>
            <p:ph sz="quarter" idx="11"/>
          </p:nvPr>
        </p:nvSpPr>
        <p:spPr>
          <a:xfrm>
            <a:off x="457200" y="1691640"/>
            <a:ext cx="3609976" cy="43154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021BE228-66AE-6843-8E02-F38AB2654096}"/>
              </a:ext>
            </a:extLst>
          </p:cNvPr>
          <p:cNvSpPr>
            <a:spLocks noGrp="1"/>
          </p:cNvSpPr>
          <p:nvPr>
            <p:ph sz="quarter" idx="13"/>
          </p:nvPr>
        </p:nvSpPr>
        <p:spPr>
          <a:xfrm>
            <a:off x="4295273" y="1691640"/>
            <a:ext cx="3609976" cy="43154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9AB33A90-9E8D-1947-98FD-768EFEB80DE8}"/>
              </a:ext>
            </a:extLst>
          </p:cNvPr>
          <p:cNvSpPr>
            <a:spLocks noGrp="1"/>
          </p:cNvSpPr>
          <p:nvPr>
            <p:ph sz="quarter" idx="14"/>
          </p:nvPr>
        </p:nvSpPr>
        <p:spPr>
          <a:xfrm>
            <a:off x="8133346" y="1691640"/>
            <a:ext cx="3598406" cy="43154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5033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ar Four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CB2052-3245-174F-AC3A-24DE254967CC}"/>
              </a:ext>
            </a:extLst>
          </p:cNvPr>
          <p:cNvSpPr/>
          <p:nvPr/>
        </p:nvSpPr>
        <p:spPr>
          <a:xfrm>
            <a:off x="0" y="0"/>
            <a:ext cx="12192000" cy="1207008"/>
          </a:xfrm>
          <a:prstGeom prst="rect">
            <a:avLst/>
          </a:prstGeom>
          <a:solidFill>
            <a:srgbClr val="E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378027022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p:txBody>
          <a:bodyPr/>
          <a:lstStyle/>
          <a:p>
            <a:r>
              <a:rPr lang="en-US"/>
              <a:t>Click to Edit Master Title Style</a:t>
            </a:r>
          </a:p>
        </p:txBody>
      </p:sp>
      <p:sp>
        <p:nvSpPr>
          <p:cNvPr id="17" name="Content Placeholder 5">
            <a:extLst>
              <a:ext uri="{FF2B5EF4-FFF2-40B4-BE49-F238E27FC236}">
                <a16:creationId xmlns:a16="http://schemas.microsoft.com/office/drawing/2014/main" id="{11CE56C1-B93C-D94A-8192-1CB3B0A8CE88}"/>
              </a:ext>
            </a:extLst>
          </p:cNvPr>
          <p:cNvSpPr>
            <a:spLocks noGrp="1"/>
          </p:cNvSpPr>
          <p:nvPr>
            <p:ph sz="quarter" idx="11" hasCustomPrompt="1"/>
          </p:nvPr>
        </p:nvSpPr>
        <p:spPr>
          <a:xfrm>
            <a:off x="457200" y="1691640"/>
            <a:ext cx="264121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a:extLst>
              <a:ext uri="{FF2B5EF4-FFF2-40B4-BE49-F238E27FC236}">
                <a16:creationId xmlns:a16="http://schemas.microsoft.com/office/drawing/2014/main" id="{F7638F24-71DD-4146-A915-B0D515A40997}"/>
              </a:ext>
            </a:extLst>
          </p:cNvPr>
          <p:cNvSpPr>
            <a:spLocks noGrp="1"/>
          </p:cNvSpPr>
          <p:nvPr>
            <p:ph sz="quarter" idx="14" hasCustomPrompt="1"/>
          </p:nvPr>
        </p:nvSpPr>
        <p:spPr>
          <a:xfrm>
            <a:off x="3345253" y="1691640"/>
            <a:ext cx="264121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5A48B911-B828-7D44-8E9E-7D9E85352FF4}"/>
              </a:ext>
            </a:extLst>
          </p:cNvPr>
          <p:cNvSpPr>
            <a:spLocks noGrp="1"/>
          </p:cNvSpPr>
          <p:nvPr>
            <p:ph sz="quarter" idx="15" hasCustomPrompt="1"/>
          </p:nvPr>
        </p:nvSpPr>
        <p:spPr>
          <a:xfrm>
            <a:off x="6223390" y="1691640"/>
            <a:ext cx="264121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967E14D1-92A5-B141-A9A2-66BA6C306933}"/>
              </a:ext>
            </a:extLst>
          </p:cNvPr>
          <p:cNvSpPr>
            <a:spLocks noGrp="1"/>
          </p:cNvSpPr>
          <p:nvPr>
            <p:ph sz="quarter" idx="16" hasCustomPrompt="1"/>
          </p:nvPr>
        </p:nvSpPr>
        <p:spPr>
          <a:xfrm>
            <a:off x="9093200" y="1691640"/>
            <a:ext cx="264160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B3EE453-8A63-5EE3-07D5-08DE083C62A4}"/>
              </a:ext>
            </a:extLst>
          </p:cNvPr>
          <p:cNvSpPr>
            <a:spLocks noGrp="1"/>
          </p:cNvSpPr>
          <p:nvPr>
            <p:ph type="body" sz="half" idx="12" hasCustomPrompt="1"/>
          </p:nvPr>
        </p:nvSpPr>
        <p:spPr>
          <a:xfrm>
            <a:off x="6215063" y="6309360"/>
            <a:ext cx="4567238"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Tree>
    <p:extLst>
      <p:ext uri="{BB962C8B-B14F-4D97-AF65-F5344CB8AC3E}">
        <p14:creationId xmlns:p14="http://schemas.microsoft.com/office/powerpoint/2010/main" val="24978237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4291589-CD70-D544-A42B-7CBFCA4D12B5}"/>
              </a:ext>
            </a:extLst>
          </p:cNvPr>
          <p:cNvGraphicFramePr>
            <a:graphicFrameLocks noChangeAspect="1"/>
          </p:cNvGraphicFramePr>
          <p:nvPr>
            <p:custDataLst>
              <p:tags r:id="rId1"/>
            </p:custDataLst>
            <p:extLst>
              <p:ext uri="{D42A27DB-BD31-4B8C-83A1-F6EECF244321}">
                <p14:modId xmlns:p14="http://schemas.microsoft.com/office/powerpoint/2010/main" val="14695310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84291589-CD70-D544-A42B-7CBFCA4D12B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EBA4124E-1371-3C43-9337-09E74D7B982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02698" y="2964215"/>
            <a:ext cx="2186604" cy="929571"/>
          </a:xfrm>
          <a:prstGeom prst="rect">
            <a:avLst/>
          </a:prstGeom>
        </p:spPr>
      </p:pic>
    </p:spTree>
    <p:extLst>
      <p:ext uri="{BB962C8B-B14F-4D97-AF65-F5344CB8AC3E}">
        <p14:creationId xmlns:p14="http://schemas.microsoft.com/office/powerpoint/2010/main" val="22674565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3" y="3840482"/>
            <a:ext cx="85343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675" b="0" i="0">
                <a:solidFill>
                  <a:srgbClr val="A2A2A2"/>
                </a:solidFill>
                <a:latin typeface="Calibri"/>
                <a:cs typeface="Calibri"/>
              </a:defRPr>
            </a:lvl1pPr>
          </a:lstStyle>
          <a:p>
            <a:pPr marL="9525"/>
            <a:r>
              <a:rPr lang="en-US" spc="-4"/>
              <a:t>COMP</a:t>
            </a:r>
            <a:r>
              <a:rPr lang="en-US" spc="-8"/>
              <a:t>AN</a:t>
            </a:r>
            <a:r>
              <a:rPr lang="en-US"/>
              <a:t>Y</a:t>
            </a:r>
            <a:r>
              <a:rPr lang="en-US" spc="-8"/>
              <a:t> </a:t>
            </a:r>
            <a:r>
              <a:rPr lang="en-US" spc="-4"/>
              <a:t>CON</a:t>
            </a:r>
            <a:r>
              <a:rPr lang="en-US" spc="-8"/>
              <a:t>F</a:t>
            </a:r>
            <a:r>
              <a:rPr lang="en-US"/>
              <a:t>IDE</a:t>
            </a:r>
            <a:r>
              <a:rPr lang="en-US" spc="-8"/>
              <a:t>N</a:t>
            </a:r>
            <a:r>
              <a:rPr lang="en-US"/>
              <a:t>TI</a:t>
            </a:r>
            <a:r>
              <a:rPr lang="en-US" spc="-8"/>
              <a:t>A</a:t>
            </a:r>
            <a:r>
              <a:rPr lang="en-US"/>
              <a:t>L </a:t>
            </a:r>
            <a:r>
              <a:rPr lang="en-US" spc="-15"/>
              <a:t> </a:t>
            </a:r>
            <a:r>
              <a:rPr lang="en-US"/>
              <a:t>| </a:t>
            </a:r>
            <a:r>
              <a:rPr lang="en-US" spc="-8"/>
              <a:t> F</a:t>
            </a:r>
            <a:r>
              <a:rPr lang="en-US"/>
              <a:t>OR</a:t>
            </a:r>
            <a:r>
              <a:rPr lang="en-US" spc="-8"/>
              <a:t> </a:t>
            </a:r>
            <a:r>
              <a:rPr lang="en-US"/>
              <a:t>I</a:t>
            </a:r>
            <a:r>
              <a:rPr lang="en-US" spc="-8"/>
              <a:t>N</a:t>
            </a:r>
            <a:r>
              <a:rPr lang="en-US"/>
              <a:t>TER</a:t>
            </a:r>
            <a:r>
              <a:rPr lang="en-US" spc="-4"/>
              <a:t>N</a:t>
            </a:r>
            <a:r>
              <a:rPr lang="en-US" spc="-8"/>
              <a:t>A</a:t>
            </a:r>
            <a:r>
              <a:rPr lang="en-US"/>
              <a:t>L</a:t>
            </a:r>
            <a:r>
              <a:rPr lang="en-US" spc="-15"/>
              <a:t> </a:t>
            </a:r>
            <a:r>
              <a:rPr lang="en-US" spc="-4"/>
              <a:t>U</a:t>
            </a:r>
            <a:r>
              <a:rPr lang="en-US" spc="-8"/>
              <a:t>S</a:t>
            </a:r>
            <a:r>
              <a:rPr lang="en-US"/>
              <a:t>E</a:t>
            </a:r>
            <a:r>
              <a:rPr lang="en-US" spc="-8"/>
              <a:t> </a:t>
            </a:r>
            <a:r>
              <a:rPr lang="en-US"/>
              <a:t>O</a:t>
            </a:r>
            <a:r>
              <a:rPr lang="en-US" spc="-4"/>
              <a:t>N</a:t>
            </a:r>
            <a:r>
              <a:rPr lang="en-US"/>
              <a:t>LY </a:t>
            </a:r>
            <a:r>
              <a:rPr lang="en-US" spc="-8"/>
              <a:t> </a:t>
            </a:r>
            <a:r>
              <a:rPr lang="en-US"/>
              <a:t>| </a:t>
            </a:r>
            <a:r>
              <a:rPr lang="en-US" spc="-15"/>
              <a:t> </a:t>
            </a:r>
            <a:r>
              <a:rPr lang="en-US" spc="-4"/>
              <a:t>D</a:t>
            </a:r>
            <a:r>
              <a:rPr lang="en-US"/>
              <a:t>O </a:t>
            </a:r>
            <a:r>
              <a:rPr lang="en-US" spc="-4"/>
              <a:t>N</a:t>
            </a:r>
            <a:r>
              <a:rPr lang="en-US"/>
              <a:t>OT</a:t>
            </a:r>
            <a:r>
              <a:rPr lang="en-US" spc="-8"/>
              <a:t> </a:t>
            </a:r>
            <a:r>
              <a:rPr lang="en-US" spc="-4"/>
              <a:t>CO</a:t>
            </a:r>
            <a:r>
              <a:rPr lang="en-US"/>
              <a:t>PY</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6" name="Holder 6"/>
          <p:cNvSpPr>
            <a:spLocks noGrp="1"/>
          </p:cNvSpPr>
          <p:nvPr>
            <p:ph type="sldNum" sz="quarter" idx="7"/>
          </p:nvPr>
        </p:nvSpPr>
        <p:spPr/>
        <p:txBody>
          <a:bodyPr lIns="0" tIns="0" rIns="0" bIns="0"/>
          <a:lstStyle>
            <a:lvl1pPr>
              <a:defRPr sz="750" b="0" i="0">
                <a:solidFill>
                  <a:srgbClr val="5E5E5E"/>
                </a:solidFill>
                <a:latin typeface="Arial"/>
                <a:cs typeface="Arial"/>
              </a:defRPr>
            </a:lvl1pPr>
          </a:lstStyle>
          <a:p>
            <a:pPr marL="71438"/>
            <a:fld id="{81D60167-4931-47E6-BA6A-407CBD079E47}" type="slidenum">
              <a:rPr lang="en-US" spc="-8" smtClean="0"/>
              <a:pPr marL="71438"/>
              <a:t>‹#›</a:t>
            </a:fld>
            <a:endParaRPr lang="en-US" spc="-8" dirty="0"/>
          </a:p>
        </p:txBody>
      </p:sp>
    </p:spTree>
    <p:extLst>
      <p:ext uri="{BB962C8B-B14F-4D97-AF65-F5344CB8AC3E}">
        <p14:creationId xmlns:p14="http://schemas.microsoft.com/office/powerpoint/2010/main" val="19477731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77775" y="229872"/>
            <a:ext cx="11636451" cy="276999"/>
          </a:xfrm>
        </p:spPr>
        <p:txBody>
          <a:bodyPr lIns="0" tIns="0" rIns="0" bIns="0"/>
          <a:lstStyle>
            <a:lvl1pPr>
              <a:defRPr sz="18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675" b="0" i="0">
                <a:solidFill>
                  <a:srgbClr val="A2A2A2"/>
                </a:solidFill>
                <a:latin typeface="Calibri"/>
                <a:cs typeface="Calibri"/>
              </a:defRPr>
            </a:lvl1pPr>
          </a:lstStyle>
          <a:p>
            <a:pPr marL="9525"/>
            <a:r>
              <a:rPr lang="en-US" spc="-4"/>
              <a:t>COMP</a:t>
            </a:r>
            <a:r>
              <a:rPr lang="en-US" spc="-8"/>
              <a:t>AN</a:t>
            </a:r>
            <a:r>
              <a:rPr lang="en-US"/>
              <a:t>Y</a:t>
            </a:r>
            <a:r>
              <a:rPr lang="en-US" spc="-8"/>
              <a:t> </a:t>
            </a:r>
            <a:r>
              <a:rPr lang="en-US" spc="-4"/>
              <a:t>CON</a:t>
            </a:r>
            <a:r>
              <a:rPr lang="en-US" spc="-8"/>
              <a:t>F</a:t>
            </a:r>
            <a:r>
              <a:rPr lang="en-US"/>
              <a:t>IDE</a:t>
            </a:r>
            <a:r>
              <a:rPr lang="en-US" spc="-8"/>
              <a:t>N</a:t>
            </a:r>
            <a:r>
              <a:rPr lang="en-US"/>
              <a:t>TI</a:t>
            </a:r>
            <a:r>
              <a:rPr lang="en-US" spc="-8"/>
              <a:t>A</a:t>
            </a:r>
            <a:r>
              <a:rPr lang="en-US"/>
              <a:t>L </a:t>
            </a:r>
            <a:r>
              <a:rPr lang="en-US" spc="-15"/>
              <a:t> </a:t>
            </a:r>
            <a:r>
              <a:rPr lang="en-US"/>
              <a:t>| </a:t>
            </a:r>
            <a:r>
              <a:rPr lang="en-US" spc="-8"/>
              <a:t> F</a:t>
            </a:r>
            <a:r>
              <a:rPr lang="en-US"/>
              <a:t>OR</a:t>
            </a:r>
            <a:r>
              <a:rPr lang="en-US" spc="-8"/>
              <a:t> </a:t>
            </a:r>
            <a:r>
              <a:rPr lang="en-US"/>
              <a:t>I</a:t>
            </a:r>
            <a:r>
              <a:rPr lang="en-US" spc="-8"/>
              <a:t>N</a:t>
            </a:r>
            <a:r>
              <a:rPr lang="en-US"/>
              <a:t>TER</a:t>
            </a:r>
            <a:r>
              <a:rPr lang="en-US" spc="-4"/>
              <a:t>N</a:t>
            </a:r>
            <a:r>
              <a:rPr lang="en-US" spc="-8"/>
              <a:t>A</a:t>
            </a:r>
            <a:r>
              <a:rPr lang="en-US"/>
              <a:t>L</a:t>
            </a:r>
            <a:r>
              <a:rPr lang="en-US" spc="-15"/>
              <a:t> </a:t>
            </a:r>
            <a:r>
              <a:rPr lang="en-US" spc="-4"/>
              <a:t>U</a:t>
            </a:r>
            <a:r>
              <a:rPr lang="en-US" spc="-8"/>
              <a:t>S</a:t>
            </a:r>
            <a:r>
              <a:rPr lang="en-US"/>
              <a:t>E</a:t>
            </a:r>
            <a:r>
              <a:rPr lang="en-US" spc="-8"/>
              <a:t> </a:t>
            </a:r>
            <a:r>
              <a:rPr lang="en-US"/>
              <a:t>O</a:t>
            </a:r>
            <a:r>
              <a:rPr lang="en-US" spc="-4"/>
              <a:t>N</a:t>
            </a:r>
            <a:r>
              <a:rPr lang="en-US"/>
              <a:t>LY </a:t>
            </a:r>
            <a:r>
              <a:rPr lang="en-US" spc="-8"/>
              <a:t> </a:t>
            </a:r>
            <a:r>
              <a:rPr lang="en-US"/>
              <a:t>| </a:t>
            </a:r>
            <a:r>
              <a:rPr lang="en-US" spc="-15"/>
              <a:t> </a:t>
            </a:r>
            <a:r>
              <a:rPr lang="en-US" spc="-4"/>
              <a:t>D</a:t>
            </a:r>
            <a:r>
              <a:rPr lang="en-US"/>
              <a:t>O </a:t>
            </a:r>
            <a:r>
              <a:rPr lang="en-US" spc="-4"/>
              <a:t>N</a:t>
            </a:r>
            <a:r>
              <a:rPr lang="en-US"/>
              <a:t>OT</a:t>
            </a:r>
            <a:r>
              <a:rPr lang="en-US" spc="-8"/>
              <a:t> </a:t>
            </a:r>
            <a:r>
              <a:rPr lang="en-US" spc="-4"/>
              <a:t>CO</a:t>
            </a:r>
            <a:r>
              <a:rPr lang="en-US"/>
              <a:t>PY</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6" name="Holder 6"/>
          <p:cNvSpPr>
            <a:spLocks noGrp="1"/>
          </p:cNvSpPr>
          <p:nvPr>
            <p:ph type="sldNum" sz="quarter" idx="7"/>
          </p:nvPr>
        </p:nvSpPr>
        <p:spPr/>
        <p:txBody>
          <a:bodyPr lIns="0" tIns="0" rIns="0" bIns="0"/>
          <a:lstStyle>
            <a:lvl1pPr>
              <a:defRPr sz="750" b="0" i="0">
                <a:solidFill>
                  <a:srgbClr val="5E5E5E"/>
                </a:solidFill>
                <a:latin typeface="Arial"/>
                <a:cs typeface="Arial"/>
              </a:defRPr>
            </a:lvl1pPr>
          </a:lstStyle>
          <a:p>
            <a:pPr marL="71438"/>
            <a:fld id="{81D60167-4931-47E6-BA6A-407CBD079E47}" type="slidenum">
              <a:rPr lang="en-US" spc="-8" smtClean="0"/>
              <a:pPr marL="71438"/>
              <a:t>‹#›</a:t>
            </a:fld>
            <a:endParaRPr lang="en-US" spc="-8" dirty="0"/>
          </a:p>
        </p:txBody>
      </p:sp>
    </p:spTree>
    <p:extLst>
      <p:ext uri="{BB962C8B-B14F-4D97-AF65-F5344CB8AC3E}">
        <p14:creationId xmlns:p14="http://schemas.microsoft.com/office/powerpoint/2010/main" val="33679100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 y="2"/>
            <a:ext cx="12178665" cy="818515"/>
          </a:xfrm>
          <a:custGeom>
            <a:avLst/>
            <a:gdLst/>
            <a:ahLst/>
            <a:cxnLst/>
            <a:rect l="l" t="t" r="r" b="b"/>
            <a:pathLst>
              <a:path w="12178665" h="818515">
                <a:moveTo>
                  <a:pt x="0" y="818388"/>
                </a:moveTo>
                <a:lnTo>
                  <a:pt x="12178284" y="818388"/>
                </a:lnTo>
                <a:lnTo>
                  <a:pt x="12178284" y="0"/>
                </a:lnTo>
                <a:lnTo>
                  <a:pt x="0" y="0"/>
                </a:lnTo>
                <a:lnTo>
                  <a:pt x="0" y="818388"/>
                </a:lnTo>
                <a:close/>
              </a:path>
            </a:pathLst>
          </a:custGeom>
          <a:solidFill>
            <a:srgbClr val="0079C2"/>
          </a:solidFill>
        </p:spPr>
        <p:txBody>
          <a:bodyPr wrap="square" lIns="0" tIns="0" rIns="0" bIns="0" rtlCol="0"/>
          <a:lstStyle/>
          <a:p>
            <a:endParaRPr sz="1350"/>
          </a:p>
        </p:txBody>
      </p:sp>
      <p:sp>
        <p:nvSpPr>
          <p:cNvPr id="17" name="bk object 17"/>
          <p:cNvSpPr/>
          <p:nvPr/>
        </p:nvSpPr>
        <p:spPr>
          <a:xfrm>
            <a:off x="0" y="291159"/>
            <a:ext cx="161925" cy="182880"/>
          </a:xfrm>
          <a:custGeom>
            <a:avLst/>
            <a:gdLst/>
            <a:ahLst/>
            <a:cxnLst/>
            <a:rect l="l" t="t" r="r" b="b"/>
            <a:pathLst>
              <a:path w="161925" h="182879">
                <a:moveTo>
                  <a:pt x="0" y="0"/>
                </a:moveTo>
                <a:lnTo>
                  <a:pt x="0" y="182730"/>
                </a:lnTo>
                <a:lnTo>
                  <a:pt x="161543" y="91365"/>
                </a:lnTo>
                <a:lnTo>
                  <a:pt x="0" y="0"/>
                </a:lnTo>
                <a:close/>
              </a:path>
            </a:pathLst>
          </a:custGeom>
          <a:solidFill>
            <a:srgbClr val="FFFFFF"/>
          </a:solidFill>
        </p:spPr>
        <p:txBody>
          <a:bodyPr wrap="square" lIns="0" tIns="0" rIns="0" bIns="0" rtlCol="0"/>
          <a:lstStyle/>
          <a:p>
            <a:endParaRPr sz="1350"/>
          </a:p>
        </p:txBody>
      </p:sp>
      <p:sp>
        <p:nvSpPr>
          <p:cNvPr id="2" name="Holder 2"/>
          <p:cNvSpPr>
            <a:spLocks noGrp="1"/>
          </p:cNvSpPr>
          <p:nvPr>
            <p:ph type="title"/>
          </p:nvPr>
        </p:nvSpPr>
        <p:spPr>
          <a:xfrm>
            <a:off x="277775" y="229872"/>
            <a:ext cx="11636451" cy="276999"/>
          </a:xfrm>
        </p:spPr>
        <p:txBody>
          <a:bodyPr lIns="0" tIns="0" rIns="0" bIns="0"/>
          <a:lstStyle>
            <a:lvl1pPr>
              <a:defRPr sz="18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2"/>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38875" y="1144399"/>
            <a:ext cx="543052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defRPr sz="675" b="0" i="0">
                <a:solidFill>
                  <a:srgbClr val="A2A2A2"/>
                </a:solidFill>
                <a:latin typeface="Calibri"/>
                <a:cs typeface="Calibri"/>
              </a:defRPr>
            </a:lvl1pPr>
          </a:lstStyle>
          <a:p>
            <a:pPr marL="9525"/>
            <a:r>
              <a:rPr lang="en-US" spc="-4"/>
              <a:t>COMP</a:t>
            </a:r>
            <a:r>
              <a:rPr lang="en-US" spc="-8"/>
              <a:t>AN</a:t>
            </a:r>
            <a:r>
              <a:rPr lang="en-US"/>
              <a:t>Y</a:t>
            </a:r>
            <a:r>
              <a:rPr lang="en-US" spc="-8"/>
              <a:t> </a:t>
            </a:r>
            <a:r>
              <a:rPr lang="en-US" spc="-4"/>
              <a:t>CON</a:t>
            </a:r>
            <a:r>
              <a:rPr lang="en-US" spc="-8"/>
              <a:t>F</a:t>
            </a:r>
            <a:r>
              <a:rPr lang="en-US"/>
              <a:t>IDE</a:t>
            </a:r>
            <a:r>
              <a:rPr lang="en-US" spc="-8"/>
              <a:t>N</a:t>
            </a:r>
            <a:r>
              <a:rPr lang="en-US"/>
              <a:t>TI</a:t>
            </a:r>
            <a:r>
              <a:rPr lang="en-US" spc="-8"/>
              <a:t>A</a:t>
            </a:r>
            <a:r>
              <a:rPr lang="en-US"/>
              <a:t>L </a:t>
            </a:r>
            <a:r>
              <a:rPr lang="en-US" spc="-15"/>
              <a:t> </a:t>
            </a:r>
            <a:r>
              <a:rPr lang="en-US"/>
              <a:t>| </a:t>
            </a:r>
            <a:r>
              <a:rPr lang="en-US" spc="-8"/>
              <a:t> F</a:t>
            </a:r>
            <a:r>
              <a:rPr lang="en-US"/>
              <a:t>OR</a:t>
            </a:r>
            <a:r>
              <a:rPr lang="en-US" spc="-8"/>
              <a:t> </a:t>
            </a:r>
            <a:r>
              <a:rPr lang="en-US"/>
              <a:t>I</a:t>
            </a:r>
            <a:r>
              <a:rPr lang="en-US" spc="-8"/>
              <a:t>N</a:t>
            </a:r>
            <a:r>
              <a:rPr lang="en-US"/>
              <a:t>TER</a:t>
            </a:r>
            <a:r>
              <a:rPr lang="en-US" spc="-4"/>
              <a:t>N</a:t>
            </a:r>
            <a:r>
              <a:rPr lang="en-US" spc="-8"/>
              <a:t>A</a:t>
            </a:r>
            <a:r>
              <a:rPr lang="en-US"/>
              <a:t>L</a:t>
            </a:r>
            <a:r>
              <a:rPr lang="en-US" spc="-15"/>
              <a:t> </a:t>
            </a:r>
            <a:r>
              <a:rPr lang="en-US" spc="-4"/>
              <a:t>U</a:t>
            </a:r>
            <a:r>
              <a:rPr lang="en-US" spc="-8"/>
              <a:t>S</a:t>
            </a:r>
            <a:r>
              <a:rPr lang="en-US"/>
              <a:t>E</a:t>
            </a:r>
            <a:r>
              <a:rPr lang="en-US" spc="-8"/>
              <a:t> </a:t>
            </a:r>
            <a:r>
              <a:rPr lang="en-US"/>
              <a:t>O</a:t>
            </a:r>
            <a:r>
              <a:rPr lang="en-US" spc="-4"/>
              <a:t>N</a:t>
            </a:r>
            <a:r>
              <a:rPr lang="en-US"/>
              <a:t>LY </a:t>
            </a:r>
            <a:r>
              <a:rPr lang="en-US" spc="-8"/>
              <a:t> </a:t>
            </a:r>
            <a:r>
              <a:rPr lang="en-US"/>
              <a:t>| </a:t>
            </a:r>
            <a:r>
              <a:rPr lang="en-US" spc="-15"/>
              <a:t> </a:t>
            </a:r>
            <a:r>
              <a:rPr lang="en-US" spc="-4"/>
              <a:t>D</a:t>
            </a:r>
            <a:r>
              <a:rPr lang="en-US"/>
              <a:t>O </a:t>
            </a:r>
            <a:r>
              <a:rPr lang="en-US" spc="-4"/>
              <a:t>N</a:t>
            </a:r>
            <a:r>
              <a:rPr lang="en-US"/>
              <a:t>OT</a:t>
            </a:r>
            <a:r>
              <a:rPr lang="en-US" spc="-8"/>
              <a:t> </a:t>
            </a:r>
            <a:r>
              <a:rPr lang="en-US" spc="-4"/>
              <a:t>CO</a:t>
            </a:r>
            <a:r>
              <a:rPr lang="en-US"/>
              <a:t>PY</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7" name="Holder 7"/>
          <p:cNvSpPr>
            <a:spLocks noGrp="1"/>
          </p:cNvSpPr>
          <p:nvPr>
            <p:ph type="sldNum" sz="quarter" idx="7"/>
          </p:nvPr>
        </p:nvSpPr>
        <p:spPr/>
        <p:txBody>
          <a:bodyPr lIns="0" tIns="0" rIns="0" bIns="0"/>
          <a:lstStyle>
            <a:lvl1pPr>
              <a:defRPr sz="750" b="0" i="0">
                <a:solidFill>
                  <a:srgbClr val="5E5E5E"/>
                </a:solidFill>
                <a:latin typeface="Arial"/>
                <a:cs typeface="Arial"/>
              </a:defRPr>
            </a:lvl1pPr>
          </a:lstStyle>
          <a:p>
            <a:pPr marL="71438"/>
            <a:fld id="{81D60167-4931-47E6-BA6A-407CBD079E47}" type="slidenum">
              <a:rPr lang="en-US" spc="-8" smtClean="0"/>
              <a:pPr marL="71438"/>
              <a:t>‹#›</a:t>
            </a:fld>
            <a:endParaRPr lang="en-US" spc="-8" dirty="0"/>
          </a:p>
        </p:txBody>
      </p:sp>
    </p:spTree>
    <p:extLst>
      <p:ext uri="{BB962C8B-B14F-4D97-AF65-F5344CB8AC3E}">
        <p14:creationId xmlns:p14="http://schemas.microsoft.com/office/powerpoint/2010/main" val="2154333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75CBBEB0-85B4-B54B-9DD7-D5E6FC3A0E27}"/>
              </a:ext>
            </a:extLst>
          </p:cNvPr>
          <p:cNvSpPr>
            <a:spLocks noGrp="1"/>
          </p:cNvSpPr>
          <p:nvPr>
            <p:ph type="pic" sz="quarter" idx="13" hasCustomPrompt="1"/>
          </p:nvPr>
        </p:nvSpPr>
        <p:spPr>
          <a:xfrm>
            <a:off x="0" y="0"/>
            <a:ext cx="12192000" cy="6858000"/>
          </a:xfrm>
        </p:spPr>
        <p:txBody>
          <a:bodyPr/>
          <a:lstStyle>
            <a:lvl1pPr marL="0" indent="0">
              <a:buNone/>
              <a:defRPr>
                <a:solidFill>
                  <a:schemeClr val="tx1">
                    <a:lumMod val="20000"/>
                    <a:lumOff val="80000"/>
                  </a:schemeClr>
                </a:solidFill>
              </a:defRPr>
            </a:lvl1pPr>
          </a:lstStyle>
          <a:p>
            <a:r>
              <a:rPr lang="en-US" dirty="0"/>
              <a:t>Full Size Image Placeholder: 1500 </a:t>
            </a:r>
            <a:r>
              <a:rPr lang="en-US" dirty="0" err="1"/>
              <a:t>px</a:t>
            </a:r>
            <a:r>
              <a:rPr lang="en-US" dirty="0"/>
              <a:t> x 1125 </a:t>
            </a:r>
            <a:r>
              <a:rPr lang="en-US" dirty="0" err="1"/>
              <a:t>px</a:t>
            </a:r>
            <a:r>
              <a:rPr lang="en-US" dirty="0"/>
              <a:t> (10 in x 7.5 in) @150 dpi</a:t>
            </a:r>
          </a:p>
        </p:txBody>
      </p:sp>
      <p:sp>
        <p:nvSpPr>
          <p:cNvPr id="2" name="Title 1">
            <a:extLst>
              <a:ext uri="{FF2B5EF4-FFF2-40B4-BE49-F238E27FC236}">
                <a16:creationId xmlns:a16="http://schemas.microsoft.com/office/drawing/2014/main" id="{6220DB16-4496-804F-B8A0-808F873B9299}"/>
              </a:ext>
            </a:extLst>
          </p:cNvPr>
          <p:cNvSpPr>
            <a:spLocks noGrp="1"/>
          </p:cNvSpPr>
          <p:nvPr>
            <p:ph type="title" hasCustomPrompt="1"/>
          </p:nvPr>
        </p:nvSpPr>
        <p:spPr>
          <a:xfrm>
            <a:off x="6096000" y="960120"/>
            <a:ext cx="5364480" cy="5029200"/>
          </a:xfrm>
          <a:solidFill>
            <a:schemeClr val="accent3">
              <a:alpha val="90000"/>
            </a:schemeClr>
          </a:solidFill>
        </p:spPr>
        <p:txBody>
          <a:bodyPr lIns="365760" tIns="91440" rIns="365760" bIns="640080" anchor="b"/>
          <a:lstStyle>
            <a:lvl1pPr>
              <a:lnSpc>
                <a:spcPct val="100000"/>
              </a:lnSpc>
              <a:defRPr sz="3000" b="1" i="0">
                <a:solidFill>
                  <a:schemeClr val="bg1"/>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8" name="Picture Placeholder 7">
            <a:extLst>
              <a:ext uri="{FF2B5EF4-FFF2-40B4-BE49-F238E27FC236}">
                <a16:creationId xmlns:a16="http://schemas.microsoft.com/office/drawing/2014/main" id="{56C15B79-EF5D-C144-9786-50AC460A8EC2}"/>
              </a:ext>
            </a:extLst>
          </p:cNvPr>
          <p:cNvSpPr>
            <a:spLocks noGrp="1"/>
          </p:cNvSpPr>
          <p:nvPr>
            <p:ph type="pic" sz="quarter" idx="14" hasCustomPrompt="1"/>
          </p:nvPr>
        </p:nvSpPr>
        <p:spPr>
          <a:xfrm>
            <a:off x="7863840" y="2194560"/>
            <a:ext cx="1828800" cy="1371600"/>
          </a:xfrm>
        </p:spPr>
        <p:txBody>
          <a:bodyPr>
            <a:normAutofit/>
          </a:bodyPr>
          <a:lstStyle>
            <a:lvl1pPr marL="0" indent="0">
              <a:buNone/>
              <a:defRPr sz="1400">
                <a:solidFill>
                  <a:schemeClr val="tx1">
                    <a:lumMod val="20000"/>
                    <a:lumOff val="80000"/>
                  </a:schemeClr>
                </a:solidFill>
              </a:defRPr>
            </a:lvl1pPr>
          </a:lstStyle>
          <a:p>
            <a:r>
              <a:rPr lang="en-US" dirty="0"/>
              <a:t>Icon Placeholder: 225 </a:t>
            </a:r>
            <a:r>
              <a:rPr lang="en-US" dirty="0" err="1"/>
              <a:t>px</a:t>
            </a:r>
            <a:r>
              <a:rPr lang="en-US" dirty="0"/>
              <a:t> x 225 </a:t>
            </a:r>
            <a:r>
              <a:rPr lang="en-US" dirty="0" err="1"/>
              <a:t>px</a:t>
            </a:r>
            <a:r>
              <a:rPr lang="en-US" dirty="0"/>
              <a:t> (1.5 in x 1.5 in) @150 dpi</a:t>
            </a:r>
          </a:p>
        </p:txBody>
      </p:sp>
      <p:sp>
        <p:nvSpPr>
          <p:cNvPr id="5" name="Footer Placeholder 4">
            <a:extLst>
              <a:ext uri="{FF2B5EF4-FFF2-40B4-BE49-F238E27FC236}">
                <a16:creationId xmlns:a16="http://schemas.microsoft.com/office/drawing/2014/main" id="{82D9289E-93E7-F844-A0F3-B8261E18F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17143-46E9-8543-802F-809A6CB87A99}"/>
              </a:ext>
            </a:extLst>
          </p:cNvPr>
          <p:cNvSpPr>
            <a:spLocks noGrp="1"/>
          </p:cNvSpPr>
          <p:nvPr>
            <p:ph type="sldNum" sz="quarter" idx="12"/>
          </p:nvPr>
        </p:nvSpPr>
        <p:spPr/>
        <p:txBody>
          <a:bodyPr/>
          <a:lstStyle/>
          <a:p>
            <a:fld id="{CBD4349D-82C9-E145-8778-29E042E1103A}" type="slidenum">
              <a:rPr lang="en-US" smtClean="0"/>
              <a:t>‹#›</a:t>
            </a:fld>
            <a:endParaRPr lang="en-US"/>
          </a:p>
        </p:txBody>
      </p:sp>
    </p:spTree>
    <p:extLst>
      <p:ext uri="{BB962C8B-B14F-4D97-AF65-F5344CB8AC3E}">
        <p14:creationId xmlns:p14="http://schemas.microsoft.com/office/powerpoint/2010/main" val="22519129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77775" y="229872"/>
            <a:ext cx="11636451" cy="276999"/>
          </a:xfrm>
        </p:spPr>
        <p:txBody>
          <a:bodyPr lIns="0" tIns="0" rIns="0" bIns="0"/>
          <a:lstStyle>
            <a:lvl1pPr>
              <a:defRPr sz="18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675" b="0" i="0">
                <a:solidFill>
                  <a:srgbClr val="A2A2A2"/>
                </a:solidFill>
                <a:latin typeface="Calibri"/>
                <a:cs typeface="Calibri"/>
              </a:defRPr>
            </a:lvl1pPr>
          </a:lstStyle>
          <a:p>
            <a:pPr marL="9525"/>
            <a:r>
              <a:rPr lang="en-US" spc="-4"/>
              <a:t>COMP</a:t>
            </a:r>
            <a:r>
              <a:rPr lang="en-US" spc="-8"/>
              <a:t>AN</a:t>
            </a:r>
            <a:r>
              <a:rPr lang="en-US"/>
              <a:t>Y</a:t>
            </a:r>
            <a:r>
              <a:rPr lang="en-US" spc="-8"/>
              <a:t> </a:t>
            </a:r>
            <a:r>
              <a:rPr lang="en-US" spc="-4"/>
              <a:t>CON</a:t>
            </a:r>
            <a:r>
              <a:rPr lang="en-US" spc="-8"/>
              <a:t>F</a:t>
            </a:r>
            <a:r>
              <a:rPr lang="en-US"/>
              <a:t>IDE</a:t>
            </a:r>
            <a:r>
              <a:rPr lang="en-US" spc="-8"/>
              <a:t>N</a:t>
            </a:r>
            <a:r>
              <a:rPr lang="en-US"/>
              <a:t>TI</a:t>
            </a:r>
            <a:r>
              <a:rPr lang="en-US" spc="-8"/>
              <a:t>A</a:t>
            </a:r>
            <a:r>
              <a:rPr lang="en-US"/>
              <a:t>L </a:t>
            </a:r>
            <a:r>
              <a:rPr lang="en-US" spc="-15"/>
              <a:t> </a:t>
            </a:r>
            <a:r>
              <a:rPr lang="en-US"/>
              <a:t>| </a:t>
            </a:r>
            <a:r>
              <a:rPr lang="en-US" spc="-8"/>
              <a:t> F</a:t>
            </a:r>
            <a:r>
              <a:rPr lang="en-US"/>
              <a:t>OR</a:t>
            </a:r>
            <a:r>
              <a:rPr lang="en-US" spc="-8"/>
              <a:t> </a:t>
            </a:r>
            <a:r>
              <a:rPr lang="en-US"/>
              <a:t>I</a:t>
            </a:r>
            <a:r>
              <a:rPr lang="en-US" spc="-8"/>
              <a:t>N</a:t>
            </a:r>
            <a:r>
              <a:rPr lang="en-US"/>
              <a:t>TER</a:t>
            </a:r>
            <a:r>
              <a:rPr lang="en-US" spc="-4"/>
              <a:t>N</a:t>
            </a:r>
            <a:r>
              <a:rPr lang="en-US" spc="-8"/>
              <a:t>A</a:t>
            </a:r>
            <a:r>
              <a:rPr lang="en-US"/>
              <a:t>L</a:t>
            </a:r>
            <a:r>
              <a:rPr lang="en-US" spc="-15"/>
              <a:t> </a:t>
            </a:r>
            <a:r>
              <a:rPr lang="en-US" spc="-4"/>
              <a:t>U</a:t>
            </a:r>
            <a:r>
              <a:rPr lang="en-US" spc="-8"/>
              <a:t>S</a:t>
            </a:r>
            <a:r>
              <a:rPr lang="en-US"/>
              <a:t>E</a:t>
            </a:r>
            <a:r>
              <a:rPr lang="en-US" spc="-8"/>
              <a:t> </a:t>
            </a:r>
            <a:r>
              <a:rPr lang="en-US"/>
              <a:t>O</a:t>
            </a:r>
            <a:r>
              <a:rPr lang="en-US" spc="-4"/>
              <a:t>N</a:t>
            </a:r>
            <a:r>
              <a:rPr lang="en-US"/>
              <a:t>LY </a:t>
            </a:r>
            <a:r>
              <a:rPr lang="en-US" spc="-8"/>
              <a:t> </a:t>
            </a:r>
            <a:r>
              <a:rPr lang="en-US"/>
              <a:t>| </a:t>
            </a:r>
            <a:r>
              <a:rPr lang="en-US" spc="-15"/>
              <a:t> </a:t>
            </a:r>
            <a:r>
              <a:rPr lang="en-US" spc="-4"/>
              <a:t>D</a:t>
            </a:r>
            <a:r>
              <a:rPr lang="en-US"/>
              <a:t>O </a:t>
            </a:r>
            <a:r>
              <a:rPr lang="en-US" spc="-4"/>
              <a:t>N</a:t>
            </a:r>
            <a:r>
              <a:rPr lang="en-US"/>
              <a:t>OT</a:t>
            </a:r>
            <a:r>
              <a:rPr lang="en-US" spc="-8"/>
              <a:t> </a:t>
            </a:r>
            <a:r>
              <a:rPr lang="en-US" spc="-4"/>
              <a:t>CO</a:t>
            </a:r>
            <a:r>
              <a:rPr lang="en-US"/>
              <a:t>PY</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5" name="Holder 5"/>
          <p:cNvSpPr>
            <a:spLocks noGrp="1"/>
          </p:cNvSpPr>
          <p:nvPr>
            <p:ph type="sldNum" sz="quarter" idx="7"/>
          </p:nvPr>
        </p:nvSpPr>
        <p:spPr/>
        <p:txBody>
          <a:bodyPr lIns="0" tIns="0" rIns="0" bIns="0"/>
          <a:lstStyle>
            <a:lvl1pPr>
              <a:defRPr sz="750" b="0" i="0">
                <a:solidFill>
                  <a:srgbClr val="5E5E5E"/>
                </a:solidFill>
                <a:latin typeface="Arial"/>
                <a:cs typeface="Arial"/>
              </a:defRPr>
            </a:lvl1pPr>
          </a:lstStyle>
          <a:p>
            <a:pPr marL="71438"/>
            <a:fld id="{81D60167-4931-47E6-BA6A-407CBD079E47}" type="slidenum">
              <a:rPr lang="en-US" spc="-8" smtClean="0"/>
              <a:pPr marL="71438"/>
              <a:t>‹#›</a:t>
            </a:fld>
            <a:endParaRPr lang="en-US" spc="-8" dirty="0"/>
          </a:p>
        </p:txBody>
      </p:sp>
    </p:spTree>
    <p:extLst>
      <p:ext uri="{BB962C8B-B14F-4D97-AF65-F5344CB8AC3E}">
        <p14:creationId xmlns:p14="http://schemas.microsoft.com/office/powerpoint/2010/main" val="40127571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path>
            </a:pathLst>
          </a:custGeom>
          <a:solidFill>
            <a:srgbClr val="518BC8"/>
          </a:solidFill>
        </p:spPr>
        <p:txBody>
          <a:bodyPr wrap="square" lIns="0" tIns="0" rIns="0" bIns="0" rtlCol="0"/>
          <a:lstStyle/>
          <a:p>
            <a:endParaRPr sz="1350"/>
          </a:p>
        </p:txBody>
      </p:sp>
      <p:sp>
        <p:nvSpPr>
          <p:cNvPr id="17" name="bk object 17"/>
          <p:cNvSpPr/>
          <p:nvPr/>
        </p:nvSpPr>
        <p:spPr>
          <a:xfrm>
            <a:off x="3" y="3378706"/>
            <a:ext cx="5742431" cy="3479291"/>
          </a:xfrm>
          <a:prstGeom prst="rect">
            <a:avLst/>
          </a:prstGeom>
          <a:blipFill>
            <a:blip r:embed="rId2" cstate="print"/>
            <a:stretch>
              <a:fillRect/>
            </a:stretch>
          </a:blipFill>
        </p:spPr>
        <p:txBody>
          <a:bodyPr wrap="square" lIns="0" tIns="0" rIns="0" bIns="0" rtlCol="0"/>
          <a:lstStyle/>
          <a:p>
            <a:endParaRPr sz="1350"/>
          </a:p>
        </p:txBody>
      </p:sp>
      <p:sp>
        <p:nvSpPr>
          <p:cNvPr id="18" name="bk object 18"/>
          <p:cNvSpPr/>
          <p:nvPr/>
        </p:nvSpPr>
        <p:spPr>
          <a:xfrm>
            <a:off x="5021581" y="2149729"/>
            <a:ext cx="5914644" cy="4708269"/>
          </a:xfrm>
          <a:prstGeom prst="rect">
            <a:avLst/>
          </a:prstGeom>
          <a:blipFill>
            <a:blip r:embed="rId3" cstate="print"/>
            <a:stretch>
              <a:fillRect/>
            </a:stretch>
          </a:blipFill>
        </p:spPr>
        <p:txBody>
          <a:bodyPr wrap="square" lIns="0" tIns="0" rIns="0" bIns="0" rtlCol="0"/>
          <a:lstStyle/>
          <a:p>
            <a:endParaRPr sz="1350"/>
          </a:p>
        </p:txBody>
      </p:sp>
      <p:sp>
        <p:nvSpPr>
          <p:cNvPr id="19" name="bk object 19"/>
          <p:cNvSpPr/>
          <p:nvPr/>
        </p:nvSpPr>
        <p:spPr>
          <a:xfrm>
            <a:off x="6091429" y="15243"/>
            <a:ext cx="6042660" cy="3145535"/>
          </a:xfrm>
          <a:prstGeom prst="rect">
            <a:avLst/>
          </a:prstGeom>
          <a:blipFill>
            <a:blip r:embed="rId4" cstate="print"/>
            <a:stretch>
              <a:fillRect/>
            </a:stretch>
          </a:blipFill>
        </p:spPr>
        <p:txBody>
          <a:bodyPr wrap="square" lIns="0" tIns="0" rIns="0" bIns="0" rtlCol="0"/>
          <a:lstStyle/>
          <a:p>
            <a:endParaRPr sz="1350"/>
          </a:p>
        </p:txBody>
      </p:sp>
      <p:sp>
        <p:nvSpPr>
          <p:cNvPr id="20" name="bk object 20"/>
          <p:cNvSpPr/>
          <p:nvPr/>
        </p:nvSpPr>
        <p:spPr>
          <a:xfrm>
            <a:off x="3" y="2"/>
            <a:ext cx="5952743" cy="3211067"/>
          </a:xfrm>
          <a:prstGeom prst="rect">
            <a:avLst/>
          </a:prstGeom>
          <a:blipFill>
            <a:blip r:embed="rId5" cstate="print"/>
            <a:stretch>
              <a:fillRect/>
            </a:stretch>
          </a:blipFill>
        </p:spPr>
        <p:txBody>
          <a:bodyPr wrap="square" lIns="0" tIns="0" rIns="0" bIns="0" rtlCol="0"/>
          <a:lstStyle/>
          <a:p>
            <a:endParaRPr sz="1350"/>
          </a:p>
        </p:txBody>
      </p:sp>
      <p:sp>
        <p:nvSpPr>
          <p:cNvPr id="21" name="bk object 21"/>
          <p:cNvSpPr/>
          <p:nvPr/>
        </p:nvSpPr>
        <p:spPr>
          <a:xfrm>
            <a:off x="9808466" y="0"/>
            <a:ext cx="2383791" cy="6858000"/>
          </a:xfrm>
          <a:custGeom>
            <a:avLst/>
            <a:gdLst/>
            <a:ahLst/>
            <a:cxnLst/>
            <a:rect l="l" t="t" r="r" b="b"/>
            <a:pathLst>
              <a:path w="2383790" h="6858000">
                <a:moveTo>
                  <a:pt x="2160904" y="0"/>
                </a:moveTo>
                <a:lnTo>
                  <a:pt x="0" y="6857998"/>
                </a:lnTo>
                <a:lnTo>
                  <a:pt x="2383535" y="6857998"/>
                </a:lnTo>
                <a:lnTo>
                  <a:pt x="2383535" y="605"/>
                </a:lnTo>
                <a:lnTo>
                  <a:pt x="2160904" y="0"/>
                </a:lnTo>
                <a:close/>
              </a:path>
            </a:pathLst>
          </a:custGeom>
          <a:solidFill>
            <a:srgbClr val="0C2377"/>
          </a:solidFill>
        </p:spPr>
        <p:txBody>
          <a:bodyPr wrap="square" lIns="0" tIns="0" rIns="0" bIns="0" rtlCol="0"/>
          <a:lstStyle/>
          <a:p>
            <a:endParaRPr sz="1350"/>
          </a:p>
        </p:txBody>
      </p:sp>
      <p:sp>
        <p:nvSpPr>
          <p:cNvPr id="22" name="bk object 22"/>
          <p:cNvSpPr/>
          <p:nvPr/>
        </p:nvSpPr>
        <p:spPr>
          <a:xfrm>
            <a:off x="10383014" y="6251450"/>
            <a:ext cx="1700783" cy="463295"/>
          </a:xfrm>
          <a:prstGeom prst="rect">
            <a:avLst/>
          </a:prstGeom>
          <a:blipFill>
            <a:blip r:embed="rId6" cstate="print"/>
            <a:stretch>
              <a:fillRect/>
            </a:stretch>
          </a:blipFill>
        </p:spPr>
        <p:txBody>
          <a:bodyPr wrap="square" lIns="0" tIns="0" rIns="0" bIns="0" rtlCol="0"/>
          <a:lstStyle/>
          <a:p>
            <a:endParaRPr sz="1350"/>
          </a:p>
        </p:txBody>
      </p:sp>
      <p:sp>
        <p:nvSpPr>
          <p:cNvPr id="23" name="bk object 23"/>
          <p:cNvSpPr/>
          <p:nvPr/>
        </p:nvSpPr>
        <p:spPr>
          <a:xfrm>
            <a:off x="5102352" y="3153155"/>
            <a:ext cx="0" cy="218440"/>
          </a:xfrm>
          <a:custGeom>
            <a:avLst/>
            <a:gdLst/>
            <a:ahLst/>
            <a:cxnLst/>
            <a:rect l="l" t="t" r="r" b="b"/>
            <a:pathLst>
              <a:path h="218439">
                <a:moveTo>
                  <a:pt x="0" y="217932"/>
                </a:moveTo>
                <a:lnTo>
                  <a:pt x="0" y="0"/>
                </a:lnTo>
                <a:lnTo>
                  <a:pt x="0" y="217932"/>
                </a:lnTo>
                <a:close/>
              </a:path>
            </a:pathLst>
          </a:custGeom>
          <a:solidFill>
            <a:srgbClr val="0062A7"/>
          </a:solidFill>
        </p:spPr>
        <p:txBody>
          <a:bodyPr wrap="square" lIns="0" tIns="0" rIns="0" bIns="0" rtlCol="0"/>
          <a:lstStyle/>
          <a:p>
            <a:endParaRPr sz="1350"/>
          </a:p>
        </p:txBody>
      </p:sp>
      <p:sp>
        <p:nvSpPr>
          <p:cNvPr id="24" name="bk object 24"/>
          <p:cNvSpPr/>
          <p:nvPr/>
        </p:nvSpPr>
        <p:spPr>
          <a:xfrm>
            <a:off x="5952746" y="15241"/>
            <a:ext cx="173991" cy="3138171"/>
          </a:xfrm>
          <a:custGeom>
            <a:avLst/>
            <a:gdLst/>
            <a:ahLst/>
            <a:cxnLst/>
            <a:rect l="l" t="t" r="r" b="b"/>
            <a:pathLst>
              <a:path w="173989" h="3138170">
                <a:moveTo>
                  <a:pt x="0" y="3137915"/>
                </a:moveTo>
                <a:lnTo>
                  <a:pt x="173736" y="3137915"/>
                </a:lnTo>
                <a:lnTo>
                  <a:pt x="173736" y="0"/>
                </a:lnTo>
                <a:lnTo>
                  <a:pt x="0" y="0"/>
                </a:lnTo>
                <a:lnTo>
                  <a:pt x="0" y="3137915"/>
                </a:lnTo>
                <a:close/>
              </a:path>
            </a:pathLst>
          </a:custGeom>
          <a:solidFill>
            <a:srgbClr val="0062A7"/>
          </a:solidFill>
        </p:spPr>
        <p:txBody>
          <a:bodyPr wrap="square" lIns="0" tIns="0" rIns="0" bIns="0" rtlCol="0"/>
          <a:lstStyle/>
          <a:p>
            <a:endParaRPr sz="1350"/>
          </a:p>
        </p:txBody>
      </p:sp>
      <p:sp>
        <p:nvSpPr>
          <p:cNvPr id="25" name="bk object 25"/>
          <p:cNvSpPr/>
          <p:nvPr/>
        </p:nvSpPr>
        <p:spPr>
          <a:xfrm>
            <a:off x="5102352" y="3153155"/>
            <a:ext cx="6055360" cy="218440"/>
          </a:xfrm>
          <a:custGeom>
            <a:avLst/>
            <a:gdLst/>
            <a:ahLst/>
            <a:cxnLst/>
            <a:rect l="l" t="t" r="r" b="b"/>
            <a:pathLst>
              <a:path w="6055359" h="218439">
                <a:moveTo>
                  <a:pt x="0" y="217932"/>
                </a:moveTo>
                <a:lnTo>
                  <a:pt x="6054852" y="217932"/>
                </a:lnTo>
                <a:lnTo>
                  <a:pt x="6054852" y="0"/>
                </a:lnTo>
                <a:lnTo>
                  <a:pt x="0" y="0"/>
                </a:lnTo>
                <a:lnTo>
                  <a:pt x="0" y="217932"/>
                </a:lnTo>
                <a:close/>
              </a:path>
            </a:pathLst>
          </a:custGeom>
          <a:solidFill>
            <a:srgbClr val="0062A7"/>
          </a:solidFill>
        </p:spPr>
        <p:txBody>
          <a:bodyPr wrap="square" lIns="0" tIns="0" rIns="0" bIns="0" rtlCol="0"/>
          <a:lstStyle/>
          <a:p>
            <a:endParaRPr sz="1350"/>
          </a:p>
        </p:txBody>
      </p:sp>
      <p:sp>
        <p:nvSpPr>
          <p:cNvPr id="26" name="bk object 26"/>
          <p:cNvSpPr/>
          <p:nvPr/>
        </p:nvSpPr>
        <p:spPr>
          <a:xfrm>
            <a:off x="9813269" y="15240"/>
            <a:ext cx="2379345" cy="6842759"/>
          </a:xfrm>
          <a:custGeom>
            <a:avLst/>
            <a:gdLst/>
            <a:ahLst/>
            <a:cxnLst/>
            <a:rect l="l" t="t" r="r" b="b"/>
            <a:pathLst>
              <a:path w="2379345" h="6842759">
                <a:moveTo>
                  <a:pt x="2156102" y="0"/>
                </a:moveTo>
                <a:lnTo>
                  <a:pt x="0" y="6842757"/>
                </a:lnTo>
                <a:lnTo>
                  <a:pt x="2378733" y="6842757"/>
                </a:lnTo>
                <a:lnTo>
                  <a:pt x="2378733" y="605"/>
                </a:lnTo>
                <a:lnTo>
                  <a:pt x="2156102" y="0"/>
                </a:lnTo>
                <a:close/>
              </a:path>
            </a:pathLst>
          </a:custGeom>
          <a:solidFill>
            <a:srgbClr val="005B91"/>
          </a:solidFill>
        </p:spPr>
        <p:txBody>
          <a:bodyPr wrap="square" lIns="0" tIns="0" rIns="0" bIns="0" rtlCol="0"/>
          <a:lstStyle/>
          <a:p>
            <a:endParaRPr sz="1350"/>
          </a:p>
        </p:txBody>
      </p:sp>
      <p:sp>
        <p:nvSpPr>
          <p:cNvPr id="27" name="bk object 27"/>
          <p:cNvSpPr/>
          <p:nvPr/>
        </p:nvSpPr>
        <p:spPr>
          <a:xfrm>
            <a:off x="10383014" y="6266689"/>
            <a:ext cx="1700783" cy="461772"/>
          </a:xfrm>
          <a:prstGeom prst="rect">
            <a:avLst/>
          </a:prstGeom>
          <a:blipFill>
            <a:blip r:embed="rId6" cstate="print"/>
            <a:stretch>
              <a:fillRect/>
            </a:stretch>
          </a:blipFill>
        </p:spPr>
        <p:txBody>
          <a:bodyPr wrap="square" lIns="0" tIns="0" rIns="0" bIns="0" rtlCol="0"/>
          <a:lstStyle/>
          <a:p>
            <a:endParaRPr sz="1350"/>
          </a:p>
        </p:txBody>
      </p:sp>
      <p:sp>
        <p:nvSpPr>
          <p:cNvPr id="28" name="bk object 28"/>
          <p:cNvSpPr/>
          <p:nvPr/>
        </p:nvSpPr>
        <p:spPr>
          <a:xfrm>
            <a:off x="0" y="3153158"/>
            <a:ext cx="4901565" cy="231775"/>
          </a:xfrm>
          <a:custGeom>
            <a:avLst/>
            <a:gdLst/>
            <a:ahLst/>
            <a:cxnLst/>
            <a:rect l="l" t="t" r="r" b="b"/>
            <a:pathLst>
              <a:path w="4901565" h="231775">
                <a:moveTo>
                  <a:pt x="0" y="231648"/>
                </a:moveTo>
                <a:lnTo>
                  <a:pt x="4901184" y="231648"/>
                </a:lnTo>
                <a:lnTo>
                  <a:pt x="4901184" y="0"/>
                </a:lnTo>
                <a:lnTo>
                  <a:pt x="0" y="0"/>
                </a:lnTo>
                <a:lnTo>
                  <a:pt x="0" y="231648"/>
                </a:lnTo>
                <a:close/>
              </a:path>
            </a:pathLst>
          </a:custGeom>
          <a:solidFill>
            <a:srgbClr val="0062A7"/>
          </a:solidFill>
        </p:spPr>
        <p:txBody>
          <a:bodyPr wrap="square" lIns="0" tIns="0" rIns="0" bIns="0" rtlCol="0"/>
          <a:lstStyle/>
          <a:p>
            <a:endParaRPr sz="1350"/>
          </a:p>
        </p:txBody>
      </p:sp>
      <p:sp>
        <p:nvSpPr>
          <p:cNvPr id="29" name="bk object 29"/>
          <p:cNvSpPr/>
          <p:nvPr/>
        </p:nvSpPr>
        <p:spPr>
          <a:xfrm>
            <a:off x="4901184" y="3153158"/>
            <a:ext cx="213360" cy="3705225"/>
          </a:xfrm>
          <a:custGeom>
            <a:avLst/>
            <a:gdLst/>
            <a:ahLst/>
            <a:cxnLst/>
            <a:rect l="l" t="t" r="r" b="b"/>
            <a:pathLst>
              <a:path w="213360" h="3705225">
                <a:moveTo>
                  <a:pt x="0" y="3704842"/>
                </a:moveTo>
                <a:lnTo>
                  <a:pt x="213360" y="3704842"/>
                </a:lnTo>
                <a:lnTo>
                  <a:pt x="213360" y="0"/>
                </a:lnTo>
                <a:lnTo>
                  <a:pt x="0" y="0"/>
                </a:lnTo>
                <a:lnTo>
                  <a:pt x="0" y="3704842"/>
                </a:lnTo>
                <a:close/>
              </a:path>
            </a:pathLst>
          </a:custGeom>
          <a:solidFill>
            <a:srgbClr val="0062A7"/>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defRPr sz="675" b="0" i="0">
                <a:solidFill>
                  <a:srgbClr val="A2A2A2"/>
                </a:solidFill>
                <a:latin typeface="Calibri"/>
                <a:cs typeface="Calibri"/>
              </a:defRPr>
            </a:lvl1pPr>
          </a:lstStyle>
          <a:p>
            <a:pPr marL="9525"/>
            <a:r>
              <a:rPr lang="en-US" spc="-4"/>
              <a:t>COMP</a:t>
            </a:r>
            <a:r>
              <a:rPr lang="en-US" spc="-8"/>
              <a:t>AN</a:t>
            </a:r>
            <a:r>
              <a:rPr lang="en-US"/>
              <a:t>Y</a:t>
            </a:r>
            <a:r>
              <a:rPr lang="en-US" spc="-8"/>
              <a:t> </a:t>
            </a:r>
            <a:r>
              <a:rPr lang="en-US" spc="-4"/>
              <a:t>CON</a:t>
            </a:r>
            <a:r>
              <a:rPr lang="en-US" spc="-8"/>
              <a:t>F</a:t>
            </a:r>
            <a:r>
              <a:rPr lang="en-US"/>
              <a:t>IDE</a:t>
            </a:r>
            <a:r>
              <a:rPr lang="en-US" spc="-8"/>
              <a:t>N</a:t>
            </a:r>
            <a:r>
              <a:rPr lang="en-US"/>
              <a:t>TI</a:t>
            </a:r>
            <a:r>
              <a:rPr lang="en-US" spc="-8"/>
              <a:t>A</a:t>
            </a:r>
            <a:r>
              <a:rPr lang="en-US"/>
              <a:t>L </a:t>
            </a:r>
            <a:r>
              <a:rPr lang="en-US" spc="-15"/>
              <a:t> </a:t>
            </a:r>
            <a:r>
              <a:rPr lang="en-US"/>
              <a:t>| </a:t>
            </a:r>
            <a:r>
              <a:rPr lang="en-US" spc="-8"/>
              <a:t> F</a:t>
            </a:r>
            <a:r>
              <a:rPr lang="en-US"/>
              <a:t>OR</a:t>
            </a:r>
            <a:r>
              <a:rPr lang="en-US" spc="-8"/>
              <a:t> </a:t>
            </a:r>
            <a:r>
              <a:rPr lang="en-US"/>
              <a:t>I</a:t>
            </a:r>
            <a:r>
              <a:rPr lang="en-US" spc="-8"/>
              <a:t>N</a:t>
            </a:r>
            <a:r>
              <a:rPr lang="en-US"/>
              <a:t>TER</a:t>
            </a:r>
            <a:r>
              <a:rPr lang="en-US" spc="-4"/>
              <a:t>N</a:t>
            </a:r>
            <a:r>
              <a:rPr lang="en-US" spc="-8"/>
              <a:t>A</a:t>
            </a:r>
            <a:r>
              <a:rPr lang="en-US"/>
              <a:t>L</a:t>
            </a:r>
            <a:r>
              <a:rPr lang="en-US" spc="-15"/>
              <a:t> </a:t>
            </a:r>
            <a:r>
              <a:rPr lang="en-US" spc="-4"/>
              <a:t>U</a:t>
            </a:r>
            <a:r>
              <a:rPr lang="en-US" spc="-8"/>
              <a:t>S</a:t>
            </a:r>
            <a:r>
              <a:rPr lang="en-US"/>
              <a:t>E</a:t>
            </a:r>
            <a:r>
              <a:rPr lang="en-US" spc="-8"/>
              <a:t> </a:t>
            </a:r>
            <a:r>
              <a:rPr lang="en-US"/>
              <a:t>O</a:t>
            </a:r>
            <a:r>
              <a:rPr lang="en-US" spc="-4"/>
              <a:t>N</a:t>
            </a:r>
            <a:r>
              <a:rPr lang="en-US"/>
              <a:t>LY </a:t>
            </a:r>
            <a:r>
              <a:rPr lang="en-US" spc="-8"/>
              <a:t> </a:t>
            </a:r>
            <a:r>
              <a:rPr lang="en-US"/>
              <a:t>| </a:t>
            </a:r>
            <a:r>
              <a:rPr lang="en-US" spc="-15"/>
              <a:t> </a:t>
            </a:r>
            <a:r>
              <a:rPr lang="en-US" spc="-4"/>
              <a:t>D</a:t>
            </a:r>
            <a:r>
              <a:rPr lang="en-US"/>
              <a:t>O </a:t>
            </a:r>
            <a:r>
              <a:rPr lang="en-US" spc="-4"/>
              <a:t>N</a:t>
            </a:r>
            <a:r>
              <a:rPr lang="en-US"/>
              <a:t>OT</a:t>
            </a:r>
            <a:r>
              <a:rPr lang="en-US" spc="-8"/>
              <a:t> </a:t>
            </a:r>
            <a:r>
              <a:rPr lang="en-US" spc="-4"/>
              <a:t>CO</a:t>
            </a:r>
            <a:r>
              <a:rPr lang="en-US"/>
              <a:t>PY</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4" name="Holder 4"/>
          <p:cNvSpPr>
            <a:spLocks noGrp="1"/>
          </p:cNvSpPr>
          <p:nvPr>
            <p:ph type="sldNum" sz="quarter" idx="7"/>
          </p:nvPr>
        </p:nvSpPr>
        <p:spPr/>
        <p:txBody>
          <a:bodyPr lIns="0" tIns="0" rIns="0" bIns="0"/>
          <a:lstStyle>
            <a:lvl1pPr>
              <a:defRPr sz="750" b="0" i="0">
                <a:solidFill>
                  <a:srgbClr val="5E5E5E"/>
                </a:solidFill>
                <a:latin typeface="Arial"/>
                <a:cs typeface="Arial"/>
              </a:defRPr>
            </a:lvl1pPr>
          </a:lstStyle>
          <a:p>
            <a:pPr marL="71438"/>
            <a:fld id="{81D60167-4931-47E6-BA6A-407CBD079E47}" type="slidenum">
              <a:rPr lang="en-US" spc="-8" smtClean="0"/>
              <a:pPr marL="71438"/>
              <a:t>‹#›</a:t>
            </a:fld>
            <a:endParaRPr lang="en-US" spc="-8" dirty="0"/>
          </a:p>
        </p:txBody>
      </p:sp>
    </p:spTree>
    <p:extLst>
      <p:ext uri="{BB962C8B-B14F-4D97-AF65-F5344CB8AC3E}">
        <p14:creationId xmlns:p14="http://schemas.microsoft.com/office/powerpoint/2010/main" val="17587943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2F68D40-68DB-481E-BCCC-E915ABBA048B}"/>
              </a:ext>
            </a:extLst>
          </p:cNvPr>
          <p:cNvCxnSpPr/>
          <p:nvPr userDrawn="1"/>
        </p:nvCxnSpPr>
        <p:spPr>
          <a:xfrm>
            <a:off x="0" y="631825"/>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A3A71AD-02D7-4513-812A-A87075025682}"/>
              </a:ext>
            </a:extLst>
          </p:cNvPr>
          <p:cNvCxnSpPr/>
          <p:nvPr userDrawn="1"/>
        </p:nvCxnSpPr>
        <p:spPr>
          <a:xfrm>
            <a:off x="0" y="6221413"/>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0" y="2523214"/>
            <a:ext cx="11149755" cy="3653748"/>
          </a:xfrm>
          <a:prstGeom prst="rect">
            <a:avLst/>
          </a:prstGeo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EB32F115-8AB8-2643-827A-745BA2098A86}"/>
              </a:ext>
            </a:extLst>
          </p:cNvPr>
          <p:cNvSpPr>
            <a:spLocks noGrp="1"/>
          </p:cNvSpPr>
          <p:nvPr>
            <p:ph type="title"/>
          </p:nvPr>
        </p:nvSpPr>
        <p:spPr>
          <a:xfrm>
            <a:off x="419100" y="1084063"/>
            <a:ext cx="11149755" cy="1135264"/>
          </a:xfrm>
          <a:prstGeom prst="rect">
            <a:avLst/>
          </a:prstGeom>
        </p:spPr>
        <p:txBody>
          <a:bodyPr lIns="0" tIns="0" rIns="0" bIns="0" anchor="t">
            <a:noAutofit/>
          </a:bodyPr>
          <a:lstStyle>
            <a:lvl1pPr>
              <a:defRPr>
                <a:solidFill>
                  <a:schemeClr val="tx2"/>
                </a:solidFill>
              </a:defRPr>
            </a:lvl1pPr>
          </a:lstStyle>
          <a:p>
            <a:r>
              <a:rPr lang="en-US" dirty="0"/>
              <a:t>Click to edit Master title style</a:t>
            </a:r>
          </a:p>
        </p:txBody>
      </p:sp>
      <p:sp>
        <p:nvSpPr>
          <p:cNvPr id="6" name="Footer Placeholder 5">
            <a:extLst>
              <a:ext uri="{FF2B5EF4-FFF2-40B4-BE49-F238E27FC236}">
                <a16:creationId xmlns:a16="http://schemas.microsoft.com/office/drawing/2014/main" id="{FD910D34-EE3D-497D-9A36-A8B6B5905E55}"/>
              </a:ext>
            </a:extLst>
          </p:cNvPr>
          <p:cNvSpPr>
            <a:spLocks noGrp="1"/>
          </p:cNvSpPr>
          <p:nvPr>
            <p:ph type="ftr" sz="quarter" idx="10"/>
          </p:nvPr>
        </p:nvSpPr>
        <p:spPr>
          <a:xfrm>
            <a:off x="848784" y="6354764"/>
            <a:ext cx="6720416" cy="103875"/>
          </a:xfrm>
        </p:spPr>
        <p:txBody>
          <a:bodyPr/>
          <a:lstStyle>
            <a:lvl1pPr>
              <a:defRPr/>
            </a:lvl1pPr>
          </a:lstStyle>
          <a:p>
            <a:pPr>
              <a:defRPr/>
            </a:pPr>
            <a:endParaRPr lang="en-US"/>
          </a:p>
        </p:txBody>
      </p:sp>
      <p:sp>
        <p:nvSpPr>
          <p:cNvPr id="7" name="Slide Number Placeholder 2">
            <a:extLst>
              <a:ext uri="{FF2B5EF4-FFF2-40B4-BE49-F238E27FC236}">
                <a16:creationId xmlns:a16="http://schemas.microsoft.com/office/drawing/2014/main" id="{E61590E2-E24F-448C-B478-322D20216080}"/>
              </a:ext>
            </a:extLst>
          </p:cNvPr>
          <p:cNvSpPr>
            <a:spLocks noGrp="1"/>
          </p:cNvSpPr>
          <p:nvPr>
            <p:ph type="sldNum" sz="quarter" idx="11"/>
          </p:nvPr>
        </p:nvSpPr>
        <p:spPr>
          <a:xfrm>
            <a:off x="419101" y="6354764"/>
            <a:ext cx="370417" cy="115416"/>
          </a:xfrm>
        </p:spPr>
        <p:txBody>
          <a:bodyPr/>
          <a:lstStyle>
            <a:lvl1pPr algn="l">
              <a:defRPr/>
            </a:lvl1pPr>
          </a:lstStyle>
          <a:p>
            <a:fld id="{DFBF2392-9335-4DC0-8F85-C7AFA5EC03C1}" type="slidenum">
              <a:rPr lang="en-US" altLang="en-US"/>
              <a:pPr/>
              <a:t>‹#›</a:t>
            </a:fld>
            <a:endParaRPr lang="en-US" altLang="en-US"/>
          </a:p>
        </p:txBody>
      </p:sp>
    </p:spTree>
    <p:extLst>
      <p:ext uri="{BB962C8B-B14F-4D97-AF65-F5344CB8AC3E}">
        <p14:creationId xmlns:p14="http://schemas.microsoft.com/office/powerpoint/2010/main" val="38420682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D1816-69C3-E749-91B9-3B22B1BD04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96A948-7E6C-2F47-99DB-81B42EBA8EA5}"/>
              </a:ext>
            </a:extLst>
          </p:cNvPr>
          <p:cNvSpPr>
            <a:spLocks noGrp="1"/>
          </p:cNvSpPr>
          <p:nvPr>
            <p:ph type="dt" sz="half" idx="10"/>
          </p:nvPr>
        </p:nvSpPr>
        <p:spPr/>
        <p:txBody>
          <a:bodyPr/>
          <a:lstStyle/>
          <a:p>
            <a:fld id="{4A873CA4-BE3C-7D4C-8436-2624394E6556}" type="datetime4">
              <a:rPr lang="en-US" smtClean="0"/>
              <a:t>August 7, 2024</a:t>
            </a:fld>
            <a:endParaRPr lang="en-US"/>
          </a:p>
        </p:txBody>
      </p:sp>
      <p:sp>
        <p:nvSpPr>
          <p:cNvPr id="4" name="Footer Placeholder 3">
            <a:extLst>
              <a:ext uri="{FF2B5EF4-FFF2-40B4-BE49-F238E27FC236}">
                <a16:creationId xmlns:a16="http://schemas.microsoft.com/office/drawing/2014/main" id="{70C41235-3118-7F44-8397-42B95B2C0136}"/>
              </a:ext>
            </a:extLst>
          </p:cNvPr>
          <p:cNvSpPr>
            <a:spLocks noGrp="1"/>
          </p:cNvSpPr>
          <p:nvPr>
            <p:ph type="ftr" sz="quarter" idx="11"/>
          </p:nvPr>
        </p:nvSpPr>
        <p:spPr/>
        <p:txBody>
          <a:bodyPr/>
          <a:lstStyle/>
          <a:p>
            <a:r>
              <a:rPr lang="en-US"/>
              <a:t>© 2017 Anthem Blue Cross Blue Shield National Accounts. All Rights Reserved.</a:t>
            </a:r>
          </a:p>
        </p:txBody>
      </p:sp>
      <p:sp>
        <p:nvSpPr>
          <p:cNvPr id="5" name="Slide Number Placeholder 4">
            <a:extLst>
              <a:ext uri="{FF2B5EF4-FFF2-40B4-BE49-F238E27FC236}">
                <a16:creationId xmlns:a16="http://schemas.microsoft.com/office/drawing/2014/main" id="{DB13A896-625B-624C-85C1-5A83784C9B3C}"/>
              </a:ext>
            </a:extLst>
          </p:cNvPr>
          <p:cNvSpPr>
            <a:spLocks noGrp="1"/>
          </p:cNvSpPr>
          <p:nvPr>
            <p:ph type="sldNum" sz="quarter" idx="12"/>
          </p:nvPr>
        </p:nvSpPr>
        <p:spPr/>
        <p:txBody>
          <a:bodyPr/>
          <a:lstStyle/>
          <a:p>
            <a:fld id="{4F481961-D54A-CF4E-B08C-72CF6FE336ED}" type="slidenum">
              <a:rPr lang="en-US" smtClean="0"/>
              <a:pPr/>
              <a:t>‹#›</a:t>
            </a:fld>
            <a:endParaRPr lang="en-US"/>
          </a:p>
        </p:txBody>
      </p:sp>
      <p:sp>
        <p:nvSpPr>
          <p:cNvPr id="6" name="Content Placeholder 8">
            <a:extLst>
              <a:ext uri="{FF2B5EF4-FFF2-40B4-BE49-F238E27FC236}">
                <a16:creationId xmlns:a16="http://schemas.microsoft.com/office/drawing/2014/main" id="{B40E0225-6CF4-E444-B25D-95BABF816D60}"/>
              </a:ext>
            </a:extLst>
          </p:cNvPr>
          <p:cNvSpPr>
            <a:spLocks noGrp="1"/>
          </p:cNvSpPr>
          <p:nvPr>
            <p:ph sz="quarter" idx="13"/>
          </p:nvPr>
        </p:nvSpPr>
        <p:spPr>
          <a:xfrm>
            <a:off x="609599" y="1750524"/>
            <a:ext cx="9550400" cy="421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735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White_Head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91"/>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9" y="1591"/>
                        <a:ext cx="1587" cy="1587"/>
                      </a:xfrm>
                      <a:prstGeom prst="rect">
                        <a:avLst/>
                      </a:prstGeom>
                    </p:spPr>
                  </p:pic>
                </p:oleObj>
              </mc:Fallback>
            </mc:AlternateContent>
          </a:graphicData>
        </a:graphic>
      </p:graphicFrame>
      <p:sp>
        <p:nvSpPr>
          <p:cNvPr id="2" name="Title 1"/>
          <p:cNvSpPr>
            <a:spLocks noGrp="1"/>
          </p:cNvSpPr>
          <p:nvPr>
            <p:ph type="title"/>
          </p:nvPr>
        </p:nvSpPr>
        <p:spPr>
          <a:xfrm>
            <a:off x="529168" y="274638"/>
            <a:ext cx="11144251" cy="612868"/>
          </a:xfrm>
        </p:spPr>
        <p:txBody>
          <a:bodyPr anchor="ctr"/>
          <a:lstStyle>
            <a:lvl1pPr>
              <a:defRPr/>
            </a:lvl1pPr>
          </a:lstStyle>
          <a:p>
            <a:r>
              <a:rPr lang="en-US"/>
              <a:t>Click to edit Master title style</a:t>
            </a:r>
          </a:p>
        </p:txBody>
      </p:sp>
      <p:sp>
        <p:nvSpPr>
          <p:cNvPr id="3" name="Slide Number Placeholder 5"/>
          <p:cNvSpPr>
            <a:spLocks noGrp="1"/>
          </p:cNvSpPr>
          <p:nvPr>
            <p:ph type="sldNum" sz="quarter" idx="4"/>
          </p:nvPr>
        </p:nvSpPr>
        <p:spPr>
          <a:xfrm>
            <a:off x="11201400" y="6472466"/>
            <a:ext cx="838200" cy="365125"/>
          </a:xfrm>
          <a:prstGeom prst="rect">
            <a:avLst/>
          </a:prstGeom>
        </p:spPr>
        <p:txBody>
          <a:bodyPr vert="horz" lIns="91440" tIns="45720" rIns="91440" bIns="45720" rtlCol="0" anchor="ctr"/>
          <a:lstStyle>
            <a:lvl1pPr algn="r">
              <a:defRPr sz="675">
                <a:solidFill>
                  <a:schemeClr val="bg1"/>
                </a:solidFill>
                <a:latin typeface="Calibri" panose="020F0502020204030204" pitchFamily="34" charset="0"/>
                <a:cs typeface="Arial" panose="020B0604020202020204" pitchFamily="34" charset="0"/>
                <a:sym typeface="Calibri" panose="020F0502020204030204" pitchFamily="34" charset="0"/>
              </a:defRPr>
            </a:lvl1pPr>
          </a:lstStyle>
          <a:p>
            <a:fld id="{B39F3810-4318-4880-9D52-993D34A84442}" type="slidenum">
              <a:rPr lang="en-US" smtClean="0">
                <a:solidFill>
                  <a:prstClr val="white"/>
                </a:solidFill>
              </a:rPr>
              <a:pPr/>
              <a:t>‹#›</a:t>
            </a:fld>
            <a:endParaRPr lang="en-US">
              <a:solidFill>
                <a:prstClr val="white"/>
              </a:solidFill>
            </a:endParaRPr>
          </a:p>
        </p:txBody>
      </p:sp>
      <p:sp>
        <p:nvSpPr>
          <p:cNvPr id="28" name="Footer Placeholder 3"/>
          <p:cNvSpPr>
            <a:spLocks noGrp="1"/>
          </p:cNvSpPr>
          <p:nvPr>
            <p:ph type="ftr" sz="quarter" idx="13"/>
          </p:nvPr>
        </p:nvSpPr>
        <p:spPr>
          <a:xfrm>
            <a:off x="6863993" y="6586980"/>
            <a:ext cx="4756507" cy="141812"/>
          </a:xfrm>
        </p:spPr>
        <p:txBody>
          <a:bodyPr lIns="0" rIns="0"/>
          <a:lstStyle>
            <a:lvl1pPr algn="r">
              <a:defRPr sz="750">
                <a:solidFill>
                  <a:schemeClr val="tx2"/>
                </a:solidFill>
              </a:defRPr>
            </a:lvl1pPr>
          </a:lstStyle>
          <a:p>
            <a:r>
              <a:rPr lang="en-US">
                <a:solidFill>
                  <a:srgbClr val="5B6770"/>
                </a:solidFill>
              </a:rPr>
              <a:t>COMPANY CONFIDENTIAL | DO NOT DISTRIBUTE | DO NOT COPY</a:t>
            </a:r>
          </a:p>
        </p:txBody>
      </p:sp>
      <p:sp>
        <p:nvSpPr>
          <p:cNvPr id="30" name="Content Placeholder 4"/>
          <p:cNvSpPr>
            <a:spLocks noGrp="1"/>
          </p:cNvSpPr>
          <p:nvPr>
            <p:ph sz="quarter" idx="10"/>
          </p:nvPr>
        </p:nvSpPr>
        <p:spPr>
          <a:xfrm>
            <a:off x="528777" y="1173384"/>
            <a:ext cx="11143977" cy="5056969"/>
          </a:xfrm>
        </p:spPr>
        <p:txBody>
          <a:bodyPr/>
          <a:lstStyle>
            <a:lvl2pPr>
              <a:defRPr>
                <a:solidFill>
                  <a:schemeClr val="accent1"/>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2337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Cover LSG 1 - BS">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FAD9D8C3-E953-5A74-D271-74B29F3D56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9" name="Logo">
            <a:extLst>
              <a:ext uri="{FF2B5EF4-FFF2-40B4-BE49-F238E27FC236}">
                <a16:creationId xmlns:a16="http://schemas.microsoft.com/office/drawing/2014/main" id="{1AD93792-61DA-826B-0CB3-877D3F1284C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28078" y="6142227"/>
            <a:ext cx="2640070" cy="397233"/>
          </a:xfrm>
          <a:prstGeom prst="rect">
            <a:avLst/>
          </a:prstGeom>
        </p:spPr>
      </p:pic>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528078" y="712634"/>
            <a:ext cx="5291697" cy="3110460"/>
          </a:xfrm>
        </p:spPr>
        <p:txBody>
          <a:bodyPr vert="horz" anchor="b"/>
          <a:lstStyle>
            <a:lvl1pPr algn="l">
              <a:defRPr sz="4800" spc="-50" baseline="0">
                <a:solidFill>
                  <a:schemeClr val="tx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528080" y="4177585"/>
            <a:ext cx="5355266" cy="525780"/>
          </a:xfrm>
        </p:spPr>
        <p:txBody>
          <a:bodyPr/>
          <a:lstStyle>
            <a:lvl1pPr marL="0" indent="0" algn="l">
              <a:spcBef>
                <a:spcPts val="0"/>
              </a:spcBef>
              <a:buNone/>
              <a:defRPr sz="18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445656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over LSG 2 - BS">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FAD9D8C3-E953-5A74-D271-74B29F3D56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0265" cy="6858000"/>
          </a:xfrm>
          <a:prstGeom prst="rect">
            <a:avLst/>
          </a:prstGeom>
        </p:spPr>
      </p:pic>
      <p:pic>
        <p:nvPicPr>
          <p:cNvPr id="9" name="Logo">
            <a:extLst>
              <a:ext uri="{FF2B5EF4-FFF2-40B4-BE49-F238E27FC236}">
                <a16:creationId xmlns:a16="http://schemas.microsoft.com/office/drawing/2014/main" id="{1AD93792-61DA-826B-0CB3-877D3F1284C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843732" y="4775496"/>
            <a:ext cx="2640070" cy="397233"/>
          </a:xfrm>
          <a:prstGeom prst="rect">
            <a:avLst/>
          </a:prstGeom>
        </p:spPr>
      </p:pic>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888432" y="0"/>
            <a:ext cx="4300816" cy="3314700"/>
          </a:xfrm>
        </p:spPr>
        <p:txBody>
          <a:bodyPr vert="horz" anchor="b"/>
          <a:lstStyle>
            <a:lvl1pPr algn="l">
              <a:defRPr sz="4800" spc="-150" baseline="0">
                <a:solidFill>
                  <a:schemeClr val="tx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883488" y="3669190"/>
            <a:ext cx="4305760" cy="950433"/>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947017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Cover LSG 3 - BS">
    <p:spTree>
      <p:nvGrpSpPr>
        <p:cNvPr id="1" name=""/>
        <p:cNvGrpSpPr/>
        <p:nvPr/>
      </p:nvGrpSpPr>
      <p:grpSpPr>
        <a:xfrm>
          <a:off x="0" y="0"/>
          <a:ext cx="0" cy="0"/>
          <a:chOff x="0" y="0"/>
          <a:chExt cx="0" cy="0"/>
        </a:xfrm>
      </p:grpSpPr>
      <p:pic>
        <p:nvPicPr>
          <p:cNvPr id="8" name="Picture Placeholder 12">
            <a:extLst>
              <a:ext uri="{FF2B5EF4-FFF2-40B4-BE49-F238E27FC236}">
                <a16:creationId xmlns:a16="http://schemas.microsoft.com/office/drawing/2014/main" id="{3E29FB89-02F7-CC8A-8756-240DDF8D3B47}"/>
              </a:ext>
            </a:extLst>
          </p:cNvPr>
          <p:cNvPicPr>
            <a:picLocks noChangeAspect="1"/>
          </p:cNvPicPr>
          <p:nvPr userDrawn="1"/>
        </p:nvPicPr>
        <p:blipFill>
          <a:blip r:embed="rId2"/>
          <a:srcRect/>
          <a:stretch/>
        </p:blipFill>
        <p:spPr>
          <a:xfrm>
            <a:off x="-90985" y="0"/>
            <a:ext cx="12282986" cy="6858000"/>
          </a:xfrm>
          <a:prstGeom prst="rect">
            <a:avLst/>
          </a:prstGeom>
        </p:spPr>
      </p:pic>
      <p:pic>
        <p:nvPicPr>
          <p:cNvPr id="9" name="Logo">
            <a:extLst>
              <a:ext uri="{FF2B5EF4-FFF2-40B4-BE49-F238E27FC236}">
                <a16:creationId xmlns:a16="http://schemas.microsoft.com/office/drawing/2014/main" id="{1AD93792-61DA-826B-0CB3-877D3F1284C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28078" y="6142227"/>
            <a:ext cx="2640070" cy="397233"/>
          </a:xfrm>
          <a:prstGeom prst="rect">
            <a:avLst/>
          </a:prstGeom>
        </p:spPr>
      </p:pic>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528078" y="331987"/>
            <a:ext cx="5092793" cy="2935941"/>
          </a:xfrm>
        </p:spPr>
        <p:txBody>
          <a:bodyPr vert="horz" anchor="b"/>
          <a:lstStyle>
            <a:lvl1pPr algn="l">
              <a:lnSpc>
                <a:spcPct val="80000"/>
              </a:lnSpc>
              <a:defRPr sz="5200" spc="-50" baseline="0">
                <a:solidFill>
                  <a:schemeClr val="tx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528080" y="3532773"/>
            <a:ext cx="4850744" cy="896084"/>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524700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Cover LSG 4 - BS">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FAD9D8C3-E953-5A74-D271-74B29F3D56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Logo">
            <a:extLst>
              <a:ext uri="{FF2B5EF4-FFF2-40B4-BE49-F238E27FC236}">
                <a16:creationId xmlns:a16="http://schemas.microsoft.com/office/drawing/2014/main" id="{1AD93792-61DA-826B-0CB3-877D3F1284C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9703" y="4987786"/>
            <a:ext cx="2640070" cy="397233"/>
          </a:xfrm>
          <a:prstGeom prst="rect">
            <a:avLst/>
          </a:prstGeom>
        </p:spPr>
      </p:pic>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814647" y="215153"/>
            <a:ext cx="4704026" cy="3213848"/>
          </a:xfrm>
        </p:spPr>
        <p:txBody>
          <a:bodyPr vert="horz" anchor="b"/>
          <a:lstStyle>
            <a:lvl1pPr algn="l">
              <a:defRPr sz="5200" spc="-50" baseline="0">
                <a:solidFill>
                  <a:schemeClr val="tx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809703" y="3783492"/>
            <a:ext cx="4305760" cy="525780"/>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856656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Cover LSG 5 - BS">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FAD9D8C3-E953-5A74-D271-74B29F3D568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72289"/>
          <a:stretch/>
        </p:blipFill>
        <p:spPr>
          <a:xfrm flipH="1">
            <a:off x="0" y="0"/>
            <a:ext cx="12192000" cy="6858000"/>
          </a:xfrm>
          <a:prstGeom prst="rect">
            <a:avLst/>
          </a:prstGeom>
        </p:spPr>
      </p:pic>
      <p:sp>
        <p:nvSpPr>
          <p:cNvPr id="5" name="Rectangle 4">
            <a:extLst>
              <a:ext uri="{FF2B5EF4-FFF2-40B4-BE49-F238E27FC236}">
                <a16:creationId xmlns:a16="http://schemas.microsoft.com/office/drawing/2014/main" id="{04000480-EB5C-4E6C-5725-FED9BB951B0F}"/>
              </a:ext>
            </a:extLst>
          </p:cNvPr>
          <p:cNvSpPr/>
          <p:nvPr userDrawn="1"/>
        </p:nvSpPr>
        <p:spPr>
          <a:xfrm>
            <a:off x="0" y="0"/>
            <a:ext cx="51154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533022" y="1021992"/>
            <a:ext cx="4254649" cy="2666594"/>
          </a:xfrm>
        </p:spPr>
        <p:txBody>
          <a:bodyPr vert="horz" anchor="b"/>
          <a:lstStyle>
            <a:lvl1pPr algn="l">
              <a:defRPr sz="4800" spc="-50" baseline="0">
                <a:solidFill>
                  <a:schemeClr val="bg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528078" y="4043077"/>
            <a:ext cx="4305760" cy="863812"/>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8" name="Logo">
            <a:extLst>
              <a:ext uri="{FF2B5EF4-FFF2-40B4-BE49-F238E27FC236}">
                <a16:creationId xmlns:a16="http://schemas.microsoft.com/office/drawing/2014/main" id="{9003ABBB-F8AB-FF2B-E706-95A0CBCA1FD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078" y="6141844"/>
            <a:ext cx="2642616" cy="397616"/>
          </a:xfrm>
          <a:prstGeom prst="rect">
            <a:avLst/>
          </a:prstGeom>
        </p:spPr>
      </p:pic>
    </p:spTree>
    <p:extLst>
      <p:ext uri="{BB962C8B-B14F-4D97-AF65-F5344CB8AC3E}">
        <p14:creationId xmlns:p14="http://schemas.microsoft.com/office/powerpoint/2010/main" val="3002966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FC92E1A5-1147-7F4B-989A-09F69E2CAA55}"/>
              </a:ext>
            </a:extLst>
          </p:cNvPr>
          <p:cNvSpPr>
            <a:spLocks noGrp="1"/>
          </p:cNvSpPr>
          <p:nvPr>
            <p:ph type="pic" sz="quarter" idx="13" hasCustomPrompt="1"/>
          </p:nvPr>
        </p:nvSpPr>
        <p:spPr>
          <a:xfrm>
            <a:off x="0" y="0"/>
            <a:ext cx="12192000" cy="6858000"/>
          </a:xfrm>
        </p:spPr>
        <p:txBody>
          <a:bodyPr/>
          <a:lstStyle>
            <a:lvl1pPr marL="0" indent="0">
              <a:buNone/>
              <a:defRPr>
                <a:solidFill>
                  <a:schemeClr val="tx1">
                    <a:lumMod val="20000"/>
                    <a:lumOff val="80000"/>
                  </a:schemeClr>
                </a:solidFill>
              </a:defRPr>
            </a:lvl1pPr>
          </a:lstStyle>
          <a:p>
            <a:r>
              <a:rPr lang="en-US" dirty="0"/>
              <a:t>Full Size Image Placeholder: 1500 </a:t>
            </a:r>
            <a:r>
              <a:rPr lang="en-US" dirty="0" err="1"/>
              <a:t>px</a:t>
            </a:r>
            <a:r>
              <a:rPr lang="en-US" dirty="0"/>
              <a:t> x 1125 </a:t>
            </a:r>
            <a:r>
              <a:rPr lang="en-US" dirty="0" err="1"/>
              <a:t>px</a:t>
            </a:r>
            <a:r>
              <a:rPr lang="en-US" dirty="0"/>
              <a:t> (10 in x 7.5 in) @150 dpi</a:t>
            </a:r>
          </a:p>
        </p:txBody>
      </p:sp>
      <p:sp>
        <p:nvSpPr>
          <p:cNvPr id="2" name="Title 1">
            <a:extLst>
              <a:ext uri="{FF2B5EF4-FFF2-40B4-BE49-F238E27FC236}">
                <a16:creationId xmlns:a16="http://schemas.microsoft.com/office/drawing/2014/main" id="{B304F553-6CFA-4343-AA9B-9DB47E387198}"/>
              </a:ext>
            </a:extLst>
          </p:cNvPr>
          <p:cNvSpPr>
            <a:spLocks noGrp="1"/>
          </p:cNvSpPr>
          <p:nvPr>
            <p:ph type="title" hasCustomPrompt="1"/>
          </p:nvPr>
        </p:nvSpPr>
        <p:spPr>
          <a:xfrm>
            <a:off x="1828800" y="0"/>
            <a:ext cx="4876800" cy="6858000"/>
          </a:xfrm>
          <a:solidFill>
            <a:srgbClr val="FFFFFF">
              <a:alpha val="90000"/>
            </a:srgbClr>
          </a:solidFill>
        </p:spPr>
        <p:txBody>
          <a:bodyPr lIns="457200" tIns="548640" rIns="457200" bIns="1828800" anchor="t" anchorCtr="0">
            <a:noAutofit/>
          </a:bodyPr>
          <a:lstStyle>
            <a:lvl1pPr>
              <a:lnSpc>
                <a:spcPct val="100000"/>
              </a:lnSpc>
              <a:defRPr sz="2600" b="0" i="0">
                <a:solidFill>
                  <a:schemeClr val="accent3"/>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5738CAB-52FB-2E4F-BADB-39200EB2DB68}"/>
              </a:ext>
            </a:extLst>
          </p:cNvPr>
          <p:cNvSpPr>
            <a:spLocks noGrp="1"/>
          </p:cNvSpPr>
          <p:nvPr>
            <p:ph idx="1"/>
          </p:nvPr>
        </p:nvSpPr>
        <p:spPr>
          <a:xfrm>
            <a:off x="2316480" y="2011680"/>
            <a:ext cx="3901440" cy="4206240"/>
          </a:xfrm>
        </p:spPr>
        <p:txBody>
          <a:bodyPr/>
          <a:lstStyle>
            <a:lvl1pPr marL="0" indent="0">
              <a:buNone/>
              <a:defRPr sz="1600"/>
            </a:lvl1pPr>
            <a:lvl2pPr marL="457200" indent="-228600">
              <a:tabLst/>
              <a:defRPr sz="1200"/>
            </a:lvl2pPr>
            <a:lvl3pPr marL="822960" indent="-182880">
              <a:defRPr sz="1000"/>
            </a:lvl3pPr>
            <a:lvl4pPr>
              <a:spcBef>
                <a:spcPts val="1200"/>
              </a:spcBef>
              <a:defRPr sz="1800">
                <a:solidFill>
                  <a:schemeClr val="tx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BB6ACACC-BBAE-9A47-AE4F-B8C233D50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C2117-2706-7041-84E0-07B68F1891F4}"/>
              </a:ext>
            </a:extLst>
          </p:cNvPr>
          <p:cNvSpPr>
            <a:spLocks noGrp="1"/>
          </p:cNvSpPr>
          <p:nvPr>
            <p:ph type="sldNum" sz="quarter" idx="12"/>
          </p:nvPr>
        </p:nvSpPr>
        <p:spPr/>
        <p:txBody>
          <a:bodyPr/>
          <a:lstStyle/>
          <a:p>
            <a:fld id="{CBD4349D-82C9-E145-8778-29E042E1103A}" type="slidenum">
              <a:rPr lang="en-US" smtClean="0"/>
              <a:t>‹#›</a:t>
            </a:fld>
            <a:endParaRPr lang="en-US"/>
          </a:p>
        </p:txBody>
      </p:sp>
    </p:spTree>
    <p:extLst>
      <p:ext uri="{BB962C8B-B14F-4D97-AF65-F5344CB8AC3E}">
        <p14:creationId xmlns:p14="http://schemas.microsoft.com/office/powerpoint/2010/main" val="21676912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Cover LSG 6 - BS">
    <p:spTree>
      <p:nvGrpSpPr>
        <p:cNvPr id="1" name=""/>
        <p:cNvGrpSpPr/>
        <p:nvPr/>
      </p:nvGrpSpPr>
      <p:grpSpPr>
        <a:xfrm>
          <a:off x="0" y="0"/>
          <a:ext cx="0" cy="0"/>
          <a:chOff x="0" y="0"/>
          <a:chExt cx="0" cy="0"/>
        </a:xfrm>
      </p:grpSpPr>
      <p:pic>
        <p:nvPicPr>
          <p:cNvPr id="8" name="Picture Placeholder 12">
            <a:extLst>
              <a:ext uri="{FF2B5EF4-FFF2-40B4-BE49-F238E27FC236}">
                <a16:creationId xmlns:a16="http://schemas.microsoft.com/office/drawing/2014/main" id="{3E29FB89-02F7-CC8A-8756-240DDF8D3B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9" name="Logo">
            <a:extLst>
              <a:ext uri="{FF2B5EF4-FFF2-40B4-BE49-F238E27FC236}">
                <a16:creationId xmlns:a16="http://schemas.microsoft.com/office/drawing/2014/main" id="{1AD93792-61DA-826B-0CB3-877D3F1284C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28078" y="6142227"/>
            <a:ext cx="2640070" cy="397233"/>
          </a:xfrm>
          <a:prstGeom prst="rect">
            <a:avLst/>
          </a:prstGeom>
        </p:spPr>
      </p:pic>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528078" y="914400"/>
            <a:ext cx="4759539" cy="3558519"/>
          </a:xfrm>
        </p:spPr>
        <p:txBody>
          <a:bodyPr vert="horz" anchor="b"/>
          <a:lstStyle>
            <a:lvl1pPr algn="l">
              <a:defRPr sz="5200" spc="-50" baseline="0">
                <a:solidFill>
                  <a:schemeClr val="tx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528079" y="4827411"/>
            <a:ext cx="4388477" cy="525780"/>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2439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Cover LSG 7 - BS">
    <p:spTree>
      <p:nvGrpSpPr>
        <p:cNvPr id="1" name=""/>
        <p:cNvGrpSpPr/>
        <p:nvPr/>
      </p:nvGrpSpPr>
      <p:grpSpPr>
        <a:xfrm>
          <a:off x="0" y="0"/>
          <a:ext cx="0" cy="0"/>
          <a:chOff x="0" y="0"/>
          <a:chExt cx="0" cy="0"/>
        </a:xfrm>
      </p:grpSpPr>
      <p:pic>
        <p:nvPicPr>
          <p:cNvPr id="9" name="Picture 8" descr="A doctor and a patient looking at a tablet&#10;&#10;Description automatically generated">
            <a:extLst>
              <a:ext uri="{FF2B5EF4-FFF2-40B4-BE49-F238E27FC236}">
                <a16:creationId xmlns:a16="http://schemas.microsoft.com/office/drawing/2014/main" id="{1189ADE5-53AF-03A0-FB9A-C6EE501F7E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764006" y="1007165"/>
            <a:ext cx="4427994" cy="3301783"/>
          </a:xfrm>
        </p:spPr>
        <p:txBody>
          <a:bodyPr vert="horz" anchor="b"/>
          <a:lstStyle>
            <a:lvl1pPr algn="l">
              <a:defRPr sz="5200" spc="-50" baseline="0">
                <a:solidFill>
                  <a:schemeClr val="bg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764007" y="4663439"/>
            <a:ext cx="4229209" cy="915725"/>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7" name="Logo white">
            <a:extLst>
              <a:ext uri="{FF2B5EF4-FFF2-40B4-BE49-F238E27FC236}">
                <a16:creationId xmlns:a16="http://schemas.microsoft.com/office/drawing/2014/main" id="{ACA3B208-D14C-C643-A7A6-125D7ED8BD8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64006" y="6132824"/>
            <a:ext cx="2640025" cy="397233"/>
          </a:xfrm>
          <a:prstGeom prst="rect">
            <a:avLst/>
          </a:prstGeom>
        </p:spPr>
      </p:pic>
    </p:spTree>
    <p:extLst>
      <p:ext uri="{BB962C8B-B14F-4D97-AF65-F5344CB8AC3E}">
        <p14:creationId xmlns:p14="http://schemas.microsoft.com/office/powerpoint/2010/main" val="2749970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cSld name="Cover Slide WSG 1 - BS">
    <p:bg>
      <p:bgPr>
        <a:solidFill>
          <a:schemeClr val="accent1"/>
        </a:solidFill>
        <a:effectLst/>
      </p:bgPr>
    </p:bg>
    <p:spTree>
      <p:nvGrpSpPr>
        <p:cNvPr id="1" name=""/>
        <p:cNvGrpSpPr/>
        <p:nvPr/>
      </p:nvGrpSpPr>
      <p:grpSpPr>
        <a:xfrm>
          <a:off x="0" y="0"/>
          <a:ext cx="0" cy="0"/>
          <a:chOff x="0" y="0"/>
          <a:chExt cx="0" cy="0"/>
        </a:xfrm>
      </p:grpSpPr>
      <p:pic>
        <p:nvPicPr>
          <p:cNvPr id="4" name="Logo">
            <a:extLst>
              <a:ext uri="{FF2B5EF4-FFF2-40B4-BE49-F238E27FC236}">
                <a16:creationId xmlns:a16="http://schemas.microsoft.com/office/drawing/2014/main" id="{5367C0C9-D24D-1661-F50C-BAFBBF6DF36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93200" y="6142884"/>
            <a:ext cx="2642616" cy="397616"/>
          </a:xfrm>
          <a:prstGeom prst="rect">
            <a:avLst/>
          </a:prstGeom>
        </p:spPr>
      </p:pic>
      <p:pic>
        <p:nvPicPr>
          <p:cNvPr id="5" name="Picture 4">
            <a:extLst>
              <a:ext uri="{FF2B5EF4-FFF2-40B4-BE49-F238E27FC236}">
                <a16:creationId xmlns:a16="http://schemas.microsoft.com/office/drawing/2014/main" id="{1EE6E4F3-02D5-9EC8-F032-9C418F78BF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1159"/>
          <a:stretch/>
        </p:blipFill>
        <p:spPr>
          <a:xfrm>
            <a:off x="0" y="0"/>
            <a:ext cx="7173913" cy="6858000"/>
          </a:xfrm>
          <a:prstGeom prst="rect">
            <a:avLst/>
          </a:prstGeom>
        </p:spPr>
      </p:pic>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579360" y="2221109"/>
            <a:ext cx="4168122" cy="2087839"/>
          </a:xfrm>
        </p:spPr>
        <p:txBody>
          <a:bodyPr vert="horz" anchor="t"/>
          <a:lstStyle>
            <a:lvl1pPr algn="l">
              <a:defRPr sz="5200">
                <a:solidFill>
                  <a:schemeClr val="bg1"/>
                </a:solidFill>
              </a:defRPr>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579360" y="4663440"/>
            <a:ext cx="4168122" cy="525780"/>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3777937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cSld name="Cover Slide WSG 2 - BS">
    <p:bg>
      <p:bgPr>
        <a:solidFill>
          <a:schemeClr val="accent1"/>
        </a:solidFill>
        <a:effectLst/>
      </p:bgPr>
    </p:bg>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9C8DCAFC-92BE-C51E-5BD6-7B481B5C521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93200" y="6142884"/>
            <a:ext cx="2642616" cy="397616"/>
          </a:xfrm>
          <a:prstGeom prst="rect">
            <a:avLst/>
          </a:prstGeom>
        </p:spPr>
      </p:pic>
      <p:pic>
        <p:nvPicPr>
          <p:cNvPr id="4" name="Picture 3">
            <a:extLst>
              <a:ext uri="{FF2B5EF4-FFF2-40B4-BE49-F238E27FC236}">
                <a16:creationId xmlns:a16="http://schemas.microsoft.com/office/drawing/2014/main" id="{DA5503F2-0F73-D6F9-54DB-E36990D8D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1018"/>
          <a:stretch/>
        </p:blipFill>
        <p:spPr>
          <a:xfrm>
            <a:off x="0" y="0"/>
            <a:ext cx="7191214" cy="6858000"/>
          </a:xfrm>
          <a:prstGeom prst="rect">
            <a:avLst/>
          </a:prstGeom>
        </p:spPr>
      </p:pic>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579360" y="2221109"/>
            <a:ext cx="4168122" cy="2087839"/>
          </a:xfrm>
        </p:spPr>
        <p:txBody>
          <a:bodyPr vert="horz" anchor="t"/>
          <a:lstStyle>
            <a:lvl1pPr algn="l">
              <a:defRPr sz="5200">
                <a:solidFill>
                  <a:schemeClr val="bg1"/>
                </a:solidFill>
              </a:defRPr>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579360" y="4663440"/>
            <a:ext cx="4168122" cy="525780"/>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5159211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cSld name="Cover Slide WSG 3 - BS">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604C23-2769-1E70-2E84-BE77D83545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234"/>
          <a:stretch/>
        </p:blipFill>
        <p:spPr>
          <a:xfrm>
            <a:off x="4295774" y="0"/>
            <a:ext cx="7896225" cy="6858000"/>
          </a:xfrm>
          <a:prstGeom prst="rect">
            <a:avLst/>
          </a:prstGeom>
        </p:spPr>
      </p:pic>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49807" y="2221109"/>
            <a:ext cx="3931920" cy="2087839"/>
          </a:xfrm>
        </p:spPr>
        <p:txBody>
          <a:bodyPr vert="horz" anchor="t"/>
          <a:lstStyle>
            <a:lvl1pPr algn="l">
              <a:defRPr sz="5200">
                <a:solidFill>
                  <a:schemeClr val="tx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804672" y="4663440"/>
            <a:ext cx="3931920" cy="525780"/>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7" name="Logo">
            <a:extLst>
              <a:ext uri="{FF2B5EF4-FFF2-40B4-BE49-F238E27FC236}">
                <a16:creationId xmlns:a16="http://schemas.microsoft.com/office/drawing/2014/main" id="{E90C8E09-AA59-116F-12EB-C5B2139F1E1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49808" y="6143273"/>
            <a:ext cx="2640025" cy="397226"/>
          </a:xfrm>
          <a:prstGeom prst="rect">
            <a:avLst/>
          </a:prstGeom>
        </p:spPr>
      </p:pic>
    </p:spTree>
    <p:extLst>
      <p:ext uri="{BB962C8B-B14F-4D97-AF65-F5344CB8AC3E}">
        <p14:creationId xmlns:p14="http://schemas.microsoft.com/office/powerpoint/2010/main" val="10858246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Cover No Photo">
    <p:bg>
      <p:bgPr>
        <a:solidFill>
          <a:schemeClr val="bg2"/>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9B2C29C-BB64-9C50-C267-10F4017617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6638" y="409781"/>
            <a:ext cx="934480" cy="1963351"/>
          </a:xfrm>
          <a:prstGeom prst="rect">
            <a:avLst/>
          </a:prstGeom>
        </p:spPr>
      </p:pic>
      <p:pic>
        <p:nvPicPr>
          <p:cNvPr id="15" name="Graphic 14">
            <a:extLst>
              <a:ext uri="{FF2B5EF4-FFF2-40B4-BE49-F238E27FC236}">
                <a16:creationId xmlns:a16="http://schemas.microsoft.com/office/drawing/2014/main" id="{075729E3-72C6-BAD5-2E10-25734785C1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51912" y="2667000"/>
            <a:ext cx="840088" cy="4191000"/>
          </a:xfrm>
          <a:prstGeom prst="rect">
            <a:avLst/>
          </a:prstGeom>
        </p:spPr>
      </p:pic>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393192" y="2852057"/>
            <a:ext cx="7422751" cy="2147611"/>
          </a:xfrm>
        </p:spPr>
        <p:txBody>
          <a:bodyPr vert="horz" anchor="b"/>
          <a:lstStyle>
            <a:lvl1pPr algn="l">
              <a:defRPr sz="5200" spc="-50" baseline="0">
                <a:solidFill>
                  <a:schemeClr val="tx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393192" y="5102351"/>
            <a:ext cx="7422751" cy="1026305"/>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4" name="Logo">
            <a:extLst>
              <a:ext uri="{FF2B5EF4-FFF2-40B4-BE49-F238E27FC236}">
                <a16:creationId xmlns:a16="http://schemas.microsoft.com/office/drawing/2014/main" id="{C17EE511-8EEE-1FB8-D97B-6AB5F9EA260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448056" y="6339696"/>
            <a:ext cx="1400622" cy="210742"/>
          </a:xfrm>
          <a:prstGeom prst="rect">
            <a:avLst/>
          </a:prstGeom>
        </p:spPr>
      </p:pic>
    </p:spTree>
    <p:extLst>
      <p:ext uri="{BB962C8B-B14F-4D97-AF65-F5344CB8AC3E}">
        <p14:creationId xmlns:p14="http://schemas.microsoft.com/office/powerpoint/2010/main" val="2672137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Cover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78E442D-FC0D-118A-D583-587871C9C3C5}"/>
              </a:ext>
            </a:extLst>
          </p:cNvPr>
          <p:cNvSpPr>
            <a:spLocks noGrp="1"/>
          </p:cNvSpPr>
          <p:nvPr>
            <p:ph type="pic" sz="quarter" idx="10"/>
          </p:nvPr>
        </p:nvSpPr>
        <p:spPr>
          <a:xfrm>
            <a:off x="0" y="0"/>
            <a:ext cx="12192000" cy="6858000"/>
          </a:xfrm>
        </p:spPr>
        <p:txBody>
          <a:bodyPr/>
          <a:lstStyle>
            <a:lvl1pPr>
              <a:defRPr sz="1400"/>
            </a:lvl1pPr>
          </a:lstStyle>
          <a:p>
            <a:r>
              <a:rPr lang="en-US"/>
              <a:t>Click icon to add picture</a:t>
            </a:r>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54600" y="2221109"/>
            <a:ext cx="5794307" cy="2087839"/>
          </a:xfrm>
        </p:spPr>
        <p:txBody>
          <a:bodyPr vert="horz" anchor="b"/>
          <a:lstStyle>
            <a:lvl1pPr algn="l">
              <a:defRPr sz="5200" spc="-50" baseline="0">
                <a:solidFill>
                  <a:schemeClr val="tx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54601" y="4663440"/>
            <a:ext cx="5863913" cy="525780"/>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4" name="Logo">
            <a:extLst>
              <a:ext uri="{FF2B5EF4-FFF2-40B4-BE49-F238E27FC236}">
                <a16:creationId xmlns:a16="http://schemas.microsoft.com/office/drawing/2014/main" id="{B0913BEB-A5D2-2F18-23B8-57BE6441F3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9808" y="6143273"/>
            <a:ext cx="2640025" cy="397226"/>
          </a:xfrm>
          <a:prstGeom prst="rect">
            <a:avLst/>
          </a:prstGeom>
        </p:spPr>
      </p:pic>
    </p:spTree>
    <p:extLst>
      <p:ext uri="{BB962C8B-B14F-4D97-AF65-F5344CB8AC3E}">
        <p14:creationId xmlns:p14="http://schemas.microsoft.com/office/powerpoint/2010/main" val="1222274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Cover Half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58952" y="1470992"/>
            <a:ext cx="5005744" cy="2835832"/>
          </a:xfrm>
        </p:spPr>
        <p:txBody>
          <a:bodyPr vert="horz" anchor="b"/>
          <a:lstStyle>
            <a:lvl1pPr algn="l">
              <a:defRPr sz="5200" spc="-50" baseline="0">
                <a:solidFill>
                  <a:schemeClr val="bg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57146" y="4667824"/>
            <a:ext cx="5005744" cy="977602"/>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Picture Placeholder 11">
            <a:extLst>
              <a:ext uri="{FF2B5EF4-FFF2-40B4-BE49-F238E27FC236}">
                <a16:creationId xmlns:a16="http://schemas.microsoft.com/office/drawing/2014/main" id="{04A3CB28-C3E5-2F33-0439-5CB130EE21FF}"/>
              </a:ext>
            </a:extLst>
          </p:cNvPr>
          <p:cNvSpPr>
            <a:spLocks noGrp="1"/>
          </p:cNvSpPr>
          <p:nvPr>
            <p:ph type="pic" sz="quarter" idx="10"/>
          </p:nvPr>
        </p:nvSpPr>
        <p:spPr>
          <a:xfrm>
            <a:off x="6096000" y="0"/>
            <a:ext cx="6096000" cy="6858000"/>
          </a:xfrm>
          <a:custGeom>
            <a:avLst/>
            <a:gdLst>
              <a:gd name="connsiteX0" fmla="*/ 4303218 w 6096000"/>
              <a:gd name="connsiteY0" fmla="*/ 2419675 h 6858000"/>
              <a:gd name="connsiteX1" fmla="*/ 4206186 w 6096000"/>
              <a:gd name="connsiteY1" fmla="*/ 2871743 h 6858000"/>
              <a:gd name="connsiteX2" fmla="*/ 4564429 w 6096000"/>
              <a:gd name="connsiteY2" fmla="*/ 3794708 h 6858000"/>
              <a:gd name="connsiteX3" fmla="*/ 4829989 w 6096000"/>
              <a:gd name="connsiteY3" fmla="*/ 3996103 h 6858000"/>
              <a:gd name="connsiteX4" fmla="*/ 5095584 w 6096000"/>
              <a:gd name="connsiteY4" fmla="*/ 3794708 h 6858000"/>
              <a:gd name="connsiteX5" fmla="*/ 5453827 w 6096000"/>
              <a:gd name="connsiteY5" fmla="*/ 2871743 h 6858000"/>
              <a:gd name="connsiteX6" fmla="*/ 5356065 w 6096000"/>
              <a:gd name="connsiteY6" fmla="*/ 2419675 h 6858000"/>
              <a:gd name="connsiteX7" fmla="*/ 5356030 w 6096000"/>
              <a:gd name="connsiteY7" fmla="*/ 2419675 h 6858000"/>
              <a:gd name="connsiteX8" fmla="*/ 4829989 w 6096000"/>
              <a:gd name="connsiteY8" fmla="*/ 2540644 h 6858000"/>
              <a:gd name="connsiteX9" fmla="*/ 4303218 w 6096000"/>
              <a:gd name="connsiteY9" fmla="*/ 2419675 h 6858000"/>
              <a:gd name="connsiteX10" fmla="*/ 4483576 w 6096000"/>
              <a:gd name="connsiteY10" fmla="*/ 529653 h 6858000"/>
              <a:gd name="connsiteX11" fmla="*/ 4483576 w 6096000"/>
              <a:gd name="connsiteY11" fmla="*/ 965260 h 6858000"/>
              <a:gd name="connsiteX12" fmla="*/ 4047470 w 6096000"/>
              <a:gd name="connsiteY12" fmla="*/ 965260 h 6858000"/>
              <a:gd name="connsiteX13" fmla="*/ 4047470 w 6096000"/>
              <a:gd name="connsiteY13" fmla="*/ 1659511 h 6858000"/>
              <a:gd name="connsiteX14" fmla="*/ 4483576 w 6096000"/>
              <a:gd name="connsiteY14" fmla="*/ 1659511 h 6858000"/>
              <a:gd name="connsiteX15" fmla="*/ 4483576 w 6096000"/>
              <a:gd name="connsiteY15" fmla="*/ 2095118 h 6858000"/>
              <a:gd name="connsiteX16" fmla="*/ 5177100 w 6096000"/>
              <a:gd name="connsiteY16" fmla="*/ 2095118 h 6858000"/>
              <a:gd name="connsiteX17" fmla="*/ 5177100 w 6096000"/>
              <a:gd name="connsiteY17" fmla="*/ 1659511 h 6858000"/>
              <a:gd name="connsiteX18" fmla="*/ 5612475 w 6096000"/>
              <a:gd name="connsiteY18" fmla="*/ 1659511 h 6858000"/>
              <a:gd name="connsiteX19" fmla="*/ 5612475 w 6096000"/>
              <a:gd name="connsiteY19" fmla="*/ 965260 h 6858000"/>
              <a:gd name="connsiteX20" fmla="*/ 5177100 w 6096000"/>
              <a:gd name="connsiteY20" fmla="*/ 965260 h 6858000"/>
              <a:gd name="connsiteX21" fmla="*/ 5177100 w 6096000"/>
              <a:gd name="connsiteY21" fmla="*/ 529653 h 6858000"/>
              <a:gd name="connsiteX22" fmla="*/ 0 w 6096000"/>
              <a:gd name="connsiteY22" fmla="*/ 0 h 6858000"/>
              <a:gd name="connsiteX23" fmla="*/ 6096000 w 6096000"/>
              <a:gd name="connsiteY23" fmla="*/ 0 h 6858000"/>
              <a:gd name="connsiteX24" fmla="*/ 6096000 w 6096000"/>
              <a:gd name="connsiteY24" fmla="*/ 6858000 h 6858000"/>
              <a:gd name="connsiteX25" fmla="*/ 0 w 6096000"/>
              <a:gd name="connsiteY2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0" h="6858000">
                <a:moveTo>
                  <a:pt x="4303218" y="2419675"/>
                </a:moveTo>
                <a:cubicBezTo>
                  <a:pt x="4241186" y="2526898"/>
                  <a:pt x="4206186" y="2680476"/>
                  <a:pt x="4206186" y="2871743"/>
                </a:cubicBezTo>
                <a:cubicBezTo>
                  <a:pt x="4206186" y="3380294"/>
                  <a:pt x="4493664" y="3720094"/>
                  <a:pt x="4564429" y="3794708"/>
                </a:cubicBezTo>
                <a:cubicBezTo>
                  <a:pt x="4635194" y="3869321"/>
                  <a:pt x="4775298" y="3984514"/>
                  <a:pt x="4829989" y="3996103"/>
                </a:cubicBezTo>
                <a:cubicBezTo>
                  <a:pt x="4883985" y="3984514"/>
                  <a:pt x="5024819" y="3869321"/>
                  <a:pt x="5095584" y="3794708"/>
                </a:cubicBezTo>
                <a:cubicBezTo>
                  <a:pt x="5166349" y="3720094"/>
                  <a:pt x="5453827" y="3379598"/>
                  <a:pt x="5453827" y="2871743"/>
                </a:cubicBezTo>
                <a:cubicBezTo>
                  <a:pt x="5453097" y="2680476"/>
                  <a:pt x="5418062" y="2526898"/>
                  <a:pt x="5356065" y="2419675"/>
                </a:cubicBezTo>
                <a:lnTo>
                  <a:pt x="5356030" y="2419675"/>
                </a:lnTo>
                <a:cubicBezTo>
                  <a:pt x="5205733" y="2498639"/>
                  <a:pt x="5053974" y="2540644"/>
                  <a:pt x="4829989" y="2540644"/>
                </a:cubicBezTo>
                <a:cubicBezTo>
                  <a:pt x="4606005" y="2540644"/>
                  <a:pt x="4454246" y="2498639"/>
                  <a:pt x="4303218" y="2419675"/>
                </a:cubicBezTo>
                <a:close/>
                <a:moveTo>
                  <a:pt x="4483576" y="529653"/>
                </a:moveTo>
                <a:lnTo>
                  <a:pt x="4483576" y="965260"/>
                </a:lnTo>
                <a:lnTo>
                  <a:pt x="4047470" y="965260"/>
                </a:lnTo>
                <a:lnTo>
                  <a:pt x="4047470" y="1659511"/>
                </a:lnTo>
                <a:lnTo>
                  <a:pt x="4483576" y="1659511"/>
                </a:lnTo>
                <a:lnTo>
                  <a:pt x="4483576" y="2095118"/>
                </a:lnTo>
                <a:lnTo>
                  <a:pt x="5177100" y="2095118"/>
                </a:lnTo>
                <a:lnTo>
                  <a:pt x="5177100" y="1659511"/>
                </a:lnTo>
                <a:lnTo>
                  <a:pt x="5612475" y="1659511"/>
                </a:lnTo>
                <a:lnTo>
                  <a:pt x="5612475" y="965260"/>
                </a:lnTo>
                <a:lnTo>
                  <a:pt x="5177100" y="965260"/>
                </a:lnTo>
                <a:lnTo>
                  <a:pt x="5177100" y="529653"/>
                </a:lnTo>
                <a:close/>
                <a:moveTo>
                  <a:pt x="0" y="0"/>
                </a:moveTo>
                <a:lnTo>
                  <a:pt x="6096000" y="0"/>
                </a:lnTo>
                <a:lnTo>
                  <a:pt x="6096000" y="6858000"/>
                </a:lnTo>
                <a:lnTo>
                  <a:pt x="0" y="6858000"/>
                </a:lnTo>
                <a:close/>
              </a:path>
            </a:pathLst>
          </a:custGeom>
          <a:solidFill>
            <a:schemeClr val="bg1">
              <a:lumMod val="95000"/>
            </a:schemeClr>
          </a:solid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891166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Title Slide Blue Icon Left">
    <p:bg>
      <p:bgPr>
        <a:solidFill>
          <a:srgbClr val="1355E9"/>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6DDB8534-8F06-837A-8121-2B9F2A5DD38C}"/>
              </a:ext>
            </a:extLst>
          </p:cNvPr>
          <p:cNvSpPr/>
          <p:nvPr/>
        </p:nvSpPr>
        <p:spPr>
          <a:xfrm>
            <a:off x="0" y="1088181"/>
            <a:ext cx="7116135" cy="4659969"/>
          </a:xfrm>
          <a:custGeom>
            <a:avLst/>
            <a:gdLst>
              <a:gd name="connsiteX0" fmla="*/ 6827589 w 7116135"/>
              <a:gd name="connsiteY0" fmla="*/ 12266 h 4659969"/>
              <a:gd name="connsiteX1" fmla="*/ 6827666 w 7116135"/>
              <a:gd name="connsiteY1" fmla="*/ 12266 h 4659969"/>
              <a:gd name="connsiteX2" fmla="*/ 6827605 w 7116135"/>
              <a:gd name="connsiteY2" fmla="*/ 12296 h 4659969"/>
              <a:gd name="connsiteX3" fmla="*/ 3719906 w 7116135"/>
              <a:gd name="connsiteY3" fmla="*/ 12266 h 4659969"/>
              <a:gd name="connsiteX4" fmla="*/ 5274829 w 7116135"/>
              <a:gd name="connsiteY4" fmla="*/ 368975 h 4659969"/>
              <a:gd name="connsiteX5" fmla="*/ 6660680 w 7116135"/>
              <a:gd name="connsiteY5" fmla="*/ 94437 h 4659969"/>
              <a:gd name="connsiteX6" fmla="*/ 6827605 w 7116135"/>
              <a:gd name="connsiteY6" fmla="*/ 12296 h 4659969"/>
              <a:gd name="connsiteX7" fmla="*/ 6892439 w 7116135"/>
              <a:gd name="connsiteY7" fmla="*/ 137173 h 4659969"/>
              <a:gd name="connsiteX8" fmla="*/ 7116135 w 7116135"/>
              <a:gd name="connsiteY8" fmla="*/ 1345063 h 4659969"/>
              <a:gd name="connsiteX9" fmla="*/ 6058699 w 7116135"/>
              <a:gd name="connsiteY9" fmla="*/ 4066200 h 4659969"/>
              <a:gd name="connsiteX10" fmla="*/ 5274752 w 7116135"/>
              <a:gd name="connsiteY10" fmla="*/ 4659969 h 4659969"/>
              <a:gd name="connsiteX11" fmla="*/ 4490882 w 7116135"/>
              <a:gd name="connsiteY11" fmla="*/ 4066200 h 4659969"/>
              <a:gd name="connsiteX12" fmla="*/ 3433445 w 7116135"/>
              <a:gd name="connsiteY12" fmla="*/ 1345063 h 4659969"/>
              <a:gd name="connsiteX13" fmla="*/ 3719906 w 7116135"/>
              <a:gd name="connsiteY13" fmla="*/ 12266 h 4659969"/>
              <a:gd name="connsiteX14" fmla="*/ 0 w 7116135"/>
              <a:gd name="connsiteY14" fmla="*/ 0 h 4659969"/>
              <a:gd name="connsiteX15" fmla="*/ 1665878 w 7116135"/>
              <a:gd name="connsiteY15" fmla="*/ 0 h 4659969"/>
              <a:gd name="connsiteX16" fmla="*/ 1665878 w 7116135"/>
              <a:gd name="connsiteY16" fmla="*/ 1284352 h 4659969"/>
              <a:gd name="connsiteX17" fmla="*/ 2951017 w 7116135"/>
              <a:gd name="connsiteY17" fmla="*/ 1284352 h 4659969"/>
              <a:gd name="connsiteX18" fmla="*/ 2951017 w 7116135"/>
              <a:gd name="connsiteY18" fmla="*/ 3331106 h 4659969"/>
              <a:gd name="connsiteX19" fmla="*/ 1665878 w 7116135"/>
              <a:gd name="connsiteY19" fmla="*/ 3331106 h 4659969"/>
              <a:gd name="connsiteX20" fmla="*/ 1665878 w 7116135"/>
              <a:gd name="connsiteY20" fmla="*/ 4615380 h 4659969"/>
              <a:gd name="connsiteX21" fmla="*/ 0 w 7116135"/>
              <a:gd name="connsiteY21" fmla="*/ 4615380 h 46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16135" h="4659969">
                <a:moveTo>
                  <a:pt x="6827589" y="12266"/>
                </a:moveTo>
                <a:lnTo>
                  <a:pt x="6827666" y="12266"/>
                </a:lnTo>
                <a:lnTo>
                  <a:pt x="6827605" y="12296"/>
                </a:lnTo>
                <a:close/>
                <a:moveTo>
                  <a:pt x="3719906" y="12266"/>
                </a:moveTo>
                <a:cubicBezTo>
                  <a:pt x="4165736" y="245083"/>
                  <a:pt x="4613651" y="368975"/>
                  <a:pt x="5274829" y="368975"/>
                </a:cubicBezTo>
                <a:cubicBezTo>
                  <a:pt x="5853360" y="368975"/>
                  <a:pt x="6268669" y="274120"/>
                  <a:pt x="6660680" y="94437"/>
                </a:cubicBezTo>
                <a:lnTo>
                  <a:pt x="6827605" y="12296"/>
                </a:lnTo>
                <a:lnTo>
                  <a:pt x="6892439" y="137173"/>
                </a:lnTo>
                <a:cubicBezTo>
                  <a:pt x="7034851" y="443339"/>
                  <a:pt x="7114244" y="851706"/>
                  <a:pt x="7116135" y="1345063"/>
                </a:cubicBezTo>
                <a:cubicBezTo>
                  <a:pt x="7116135" y="2842329"/>
                  <a:pt x="6267638" y="3846189"/>
                  <a:pt x="6058699" y="4066200"/>
                </a:cubicBezTo>
                <a:cubicBezTo>
                  <a:pt x="5849837" y="4286212"/>
                  <a:pt x="5434120" y="4625795"/>
                  <a:pt x="5274752" y="4659969"/>
                </a:cubicBezTo>
                <a:cubicBezTo>
                  <a:pt x="5113298" y="4625795"/>
                  <a:pt x="4699821" y="4286212"/>
                  <a:pt x="4490882" y="4066200"/>
                </a:cubicBezTo>
                <a:cubicBezTo>
                  <a:pt x="4282020" y="3846189"/>
                  <a:pt x="3433445" y="2844489"/>
                  <a:pt x="3433445" y="1345063"/>
                </a:cubicBezTo>
                <a:cubicBezTo>
                  <a:pt x="3433445" y="781149"/>
                  <a:pt x="3536834" y="328397"/>
                  <a:pt x="3719906" y="12266"/>
                </a:cubicBezTo>
                <a:close/>
                <a:moveTo>
                  <a:pt x="0" y="0"/>
                </a:moveTo>
                <a:lnTo>
                  <a:pt x="1665878" y="0"/>
                </a:lnTo>
                <a:lnTo>
                  <a:pt x="1665878" y="1284352"/>
                </a:lnTo>
                <a:lnTo>
                  <a:pt x="2951017" y="1284352"/>
                </a:lnTo>
                <a:lnTo>
                  <a:pt x="2951017" y="3331106"/>
                </a:lnTo>
                <a:lnTo>
                  <a:pt x="1665878" y="3331106"/>
                </a:lnTo>
                <a:lnTo>
                  <a:pt x="1665878" y="4615380"/>
                </a:lnTo>
                <a:lnTo>
                  <a:pt x="0" y="4615380"/>
                </a:lnTo>
                <a:close/>
              </a:path>
            </a:pathLst>
          </a:custGeom>
          <a:solidFill>
            <a:srgbClr val="002ADA"/>
          </a:solidFill>
          <a:ln w="771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6566263" y="1258957"/>
            <a:ext cx="4910120" cy="3049991"/>
          </a:xfrm>
        </p:spPr>
        <p:txBody>
          <a:bodyPr vert="horz" anchor="b"/>
          <a:lstStyle>
            <a:lvl1pPr algn="l">
              <a:defRPr sz="5200" spc="-50" baseline="0">
                <a:solidFill>
                  <a:schemeClr val="bg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6566262" y="4663439"/>
            <a:ext cx="4910119" cy="935603"/>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6" name="Logo white">
            <a:extLst>
              <a:ext uri="{FF2B5EF4-FFF2-40B4-BE49-F238E27FC236}">
                <a16:creationId xmlns:a16="http://schemas.microsoft.com/office/drawing/2014/main" id="{56E01615-A318-8B40-7819-1A55B47D987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90993" y="6144273"/>
            <a:ext cx="2640025" cy="397233"/>
          </a:xfrm>
          <a:prstGeom prst="rect">
            <a:avLst/>
          </a:prstGeom>
        </p:spPr>
      </p:pic>
    </p:spTree>
    <p:extLst>
      <p:ext uri="{BB962C8B-B14F-4D97-AF65-F5344CB8AC3E}">
        <p14:creationId xmlns:p14="http://schemas.microsoft.com/office/powerpoint/2010/main" val="1067738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Title Slide Blue Icon Right">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5FF86E94-96BF-03E2-AB54-184BAA23AD59}"/>
              </a:ext>
            </a:extLst>
          </p:cNvPr>
          <p:cNvSpPr/>
          <p:nvPr/>
        </p:nvSpPr>
        <p:spPr>
          <a:xfrm>
            <a:off x="4868237" y="1097202"/>
            <a:ext cx="7323763" cy="4659969"/>
          </a:xfrm>
          <a:custGeom>
            <a:avLst/>
            <a:gdLst>
              <a:gd name="connsiteX0" fmla="*/ 5388487 w 7323763"/>
              <a:gd name="connsiteY0" fmla="*/ 12266 h 4659969"/>
              <a:gd name="connsiteX1" fmla="*/ 6943410 w 7323763"/>
              <a:gd name="connsiteY1" fmla="*/ 368975 h 4659969"/>
              <a:gd name="connsiteX2" fmla="*/ 7181767 w 7323763"/>
              <a:gd name="connsiteY2" fmla="*/ 363197 h 4659969"/>
              <a:gd name="connsiteX3" fmla="*/ 7323763 w 7323763"/>
              <a:gd name="connsiteY3" fmla="*/ 352125 h 4659969"/>
              <a:gd name="connsiteX4" fmla="*/ 7323763 w 7323763"/>
              <a:gd name="connsiteY4" fmla="*/ 4427107 h 4659969"/>
              <a:gd name="connsiteX5" fmla="*/ 7316746 w 7323763"/>
              <a:gd name="connsiteY5" fmla="*/ 4432774 h 4659969"/>
              <a:gd name="connsiteX6" fmla="*/ 6943332 w 7323763"/>
              <a:gd name="connsiteY6" fmla="*/ 4659969 h 4659969"/>
              <a:gd name="connsiteX7" fmla="*/ 6159462 w 7323763"/>
              <a:gd name="connsiteY7" fmla="*/ 4066200 h 4659969"/>
              <a:gd name="connsiteX8" fmla="*/ 5102026 w 7323763"/>
              <a:gd name="connsiteY8" fmla="*/ 1345063 h 4659969"/>
              <a:gd name="connsiteX9" fmla="*/ 5388487 w 7323763"/>
              <a:gd name="connsiteY9" fmla="*/ 12266 h 4659969"/>
              <a:gd name="connsiteX10" fmla="*/ 1287301 w 7323763"/>
              <a:gd name="connsiteY10" fmla="*/ 0 h 4659969"/>
              <a:gd name="connsiteX11" fmla="*/ 3334458 w 7323763"/>
              <a:gd name="connsiteY11" fmla="*/ 0 h 4659969"/>
              <a:gd name="connsiteX12" fmla="*/ 3334458 w 7323763"/>
              <a:gd name="connsiteY12" fmla="*/ 1284352 h 4659969"/>
              <a:gd name="connsiteX13" fmla="*/ 4619598 w 7323763"/>
              <a:gd name="connsiteY13" fmla="*/ 1284352 h 4659969"/>
              <a:gd name="connsiteX14" fmla="*/ 4619598 w 7323763"/>
              <a:gd name="connsiteY14" fmla="*/ 3331106 h 4659969"/>
              <a:gd name="connsiteX15" fmla="*/ 3334458 w 7323763"/>
              <a:gd name="connsiteY15" fmla="*/ 3331106 h 4659969"/>
              <a:gd name="connsiteX16" fmla="*/ 3334458 w 7323763"/>
              <a:gd name="connsiteY16" fmla="*/ 4615380 h 4659969"/>
              <a:gd name="connsiteX17" fmla="*/ 1287301 w 7323763"/>
              <a:gd name="connsiteY17" fmla="*/ 4615380 h 4659969"/>
              <a:gd name="connsiteX18" fmla="*/ 1287301 w 7323763"/>
              <a:gd name="connsiteY18" fmla="*/ 3331106 h 4659969"/>
              <a:gd name="connsiteX19" fmla="*/ 0 w 7323763"/>
              <a:gd name="connsiteY19" fmla="*/ 3331106 h 4659969"/>
              <a:gd name="connsiteX20" fmla="*/ 0 w 7323763"/>
              <a:gd name="connsiteY20" fmla="*/ 1284352 h 4659969"/>
              <a:gd name="connsiteX21" fmla="*/ 1287301 w 7323763"/>
              <a:gd name="connsiteY21" fmla="*/ 1284352 h 46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23763" h="4659969">
                <a:moveTo>
                  <a:pt x="5388487" y="12266"/>
                </a:moveTo>
                <a:cubicBezTo>
                  <a:pt x="5834317" y="245083"/>
                  <a:pt x="6282232" y="368975"/>
                  <a:pt x="6943410" y="368975"/>
                </a:cubicBezTo>
                <a:cubicBezTo>
                  <a:pt x="7026057" y="368975"/>
                  <a:pt x="7105374" y="367039"/>
                  <a:pt x="7181767" y="363197"/>
                </a:cubicBezTo>
                <a:lnTo>
                  <a:pt x="7323763" y="352125"/>
                </a:lnTo>
                <a:lnTo>
                  <a:pt x="7323763" y="4427107"/>
                </a:lnTo>
                <a:lnTo>
                  <a:pt x="7316746" y="4432774"/>
                </a:lnTo>
                <a:cubicBezTo>
                  <a:pt x="7166788" y="4549443"/>
                  <a:pt x="7023017" y="4642882"/>
                  <a:pt x="6943332" y="4659969"/>
                </a:cubicBezTo>
                <a:cubicBezTo>
                  <a:pt x="6781879" y="4625795"/>
                  <a:pt x="6368402" y="4286212"/>
                  <a:pt x="6159462" y="4066200"/>
                </a:cubicBezTo>
                <a:cubicBezTo>
                  <a:pt x="5950601" y="3846189"/>
                  <a:pt x="5102026" y="2844489"/>
                  <a:pt x="5102026" y="1345063"/>
                </a:cubicBezTo>
                <a:cubicBezTo>
                  <a:pt x="5102026" y="781149"/>
                  <a:pt x="5205415" y="328397"/>
                  <a:pt x="5388487" y="12266"/>
                </a:cubicBezTo>
                <a:close/>
                <a:moveTo>
                  <a:pt x="1287301" y="0"/>
                </a:moveTo>
                <a:lnTo>
                  <a:pt x="3334458" y="0"/>
                </a:lnTo>
                <a:lnTo>
                  <a:pt x="3334458" y="1284352"/>
                </a:lnTo>
                <a:lnTo>
                  <a:pt x="4619598" y="1284352"/>
                </a:lnTo>
                <a:lnTo>
                  <a:pt x="4619598" y="3331106"/>
                </a:lnTo>
                <a:lnTo>
                  <a:pt x="3334458" y="3331106"/>
                </a:lnTo>
                <a:lnTo>
                  <a:pt x="3334458" y="4615380"/>
                </a:lnTo>
                <a:lnTo>
                  <a:pt x="1287301" y="4615380"/>
                </a:lnTo>
                <a:lnTo>
                  <a:pt x="1287301" y="3331106"/>
                </a:lnTo>
                <a:lnTo>
                  <a:pt x="0" y="3331106"/>
                </a:lnTo>
                <a:lnTo>
                  <a:pt x="0" y="1284352"/>
                </a:lnTo>
                <a:lnTo>
                  <a:pt x="1287301" y="1284352"/>
                </a:lnTo>
                <a:close/>
              </a:path>
            </a:pathLst>
          </a:custGeom>
          <a:solidFill>
            <a:srgbClr val="002ADA"/>
          </a:solidFill>
          <a:ln w="7718"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49807" y="1097203"/>
            <a:ext cx="4776349" cy="3211746"/>
          </a:xfrm>
        </p:spPr>
        <p:txBody>
          <a:bodyPr vert="horz" anchor="b"/>
          <a:lstStyle>
            <a:lvl1pPr algn="l">
              <a:defRPr sz="5200" spc="-50" baseline="0">
                <a:solidFill>
                  <a:schemeClr val="bg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49808" y="4663439"/>
            <a:ext cx="4776348" cy="1093731"/>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5" name="Logo white">
            <a:extLst>
              <a:ext uri="{FF2B5EF4-FFF2-40B4-BE49-F238E27FC236}">
                <a16:creationId xmlns:a16="http://schemas.microsoft.com/office/drawing/2014/main" id="{A659DF09-8992-2C32-5A7A-885083EDA3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9808" y="6144273"/>
            <a:ext cx="2640025" cy="397233"/>
          </a:xfrm>
          <a:prstGeom prst="rect">
            <a:avLst/>
          </a:prstGeom>
        </p:spPr>
      </p:pic>
    </p:spTree>
    <p:extLst>
      <p:ext uri="{BB962C8B-B14F-4D97-AF65-F5344CB8AC3E}">
        <p14:creationId xmlns:p14="http://schemas.microsoft.com/office/powerpoint/2010/main" val="3924008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4BBF-D062-CE40-B949-5DD20DB86B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A9FAA-E876-CB40-A0F7-1F185AA266EB}"/>
              </a:ext>
            </a:extLst>
          </p:cNvPr>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25C6DF-1D8D-8446-9658-73FF2DCC000A}"/>
              </a:ext>
            </a:extLst>
          </p:cNvPr>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D4A3FFD7-662B-A04E-99B3-15BFED533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3D89CB-602E-6345-9CE8-880185E36825}"/>
              </a:ext>
            </a:extLst>
          </p:cNvPr>
          <p:cNvSpPr>
            <a:spLocks noGrp="1"/>
          </p:cNvSpPr>
          <p:nvPr>
            <p:ph type="sldNum" sz="quarter" idx="12"/>
          </p:nvPr>
        </p:nvSpPr>
        <p:spPr/>
        <p:txBody>
          <a:bodyPr/>
          <a:lstStyle/>
          <a:p>
            <a:fld id="{CBD4349D-82C9-E145-8778-29E042E1103A}" type="slidenum">
              <a:rPr lang="en-US" smtClean="0"/>
              <a:t>‹#›</a:t>
            </a:fld>
            <a:endParaRPr lang="en-US"/>
          </a:p>
        </p:txBody>
      </p:sp>
    </p:spTree>
    <p:extLst>
      <p:ext uri="{BB962C8B-B14F-4D97-AF65-F5344CB8AC3E}">
        <p14:creationId xmlns:p14="http://schemas.microsoft.com/office/powerpoint/2010/main" val="2886054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Title Slide Blue Icon Right">
    <p:bg>
      <p:bgPr>
        <a:solidFill>
          <a:schemeClr val="accent1"/>
        </a:solidFill>
        <a:effectLst/>
      </p:bgPr>
    </p:bg>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EE477712-CFEE-8BA0-198A-1E26CAF9A3D0}"/>
              </a:ext>
            </a:extLst>
          </p:cNvPr>
          <p:cNvSpPr>
            <a:spLocks noGrp="1"/>
          </p:cNvSpPr>
          <p:nvPr>
            <p:ph type="pic" sz="quarter" idx="10"/>
          </p:nvPr>
        </p:nvSpPr>
        <p:spPr>
          <a:xfrm>
            <a:off x="4868238" y="1097203"/>
            <a:ext cx="7323763" cy="4659969"/>
          </a:xfrm>
          <a:custGeom>
            <a:avLst/>
            <a:gdLst>
              <a:gd name="connsiteX0" fmla="*/ 5388487 w 7323763"/>
              <a:gd name="connsiteY0" fmla="*/ 12266 h 4659969"/>
              <a:gd name="connsiteX1" fmla="*/ 6943410 w 7323763"/>
              <a:gd name="connsiteY1" fmla="*/ 368975 h 4659969"/>
              <a:gd name="connsiteX2" fmla="*/ 7181767 w 7323763"/>
              <a:gd name="connsiteY2" fmla="*/ 363197 h 4659969"/>
              <a:gd name="connsiteX3" fmla="*/ 7323763 w 7323763"/>
              <a:gd name="connsiteY3" fmla="*/ 352125 h 4659969"/>
              <a:gd name="connsiteX4" fmla="*/ 7323763 w 7323763"/>
              <a:gd name="connsiteY4" fmla="*/ 4427107 h 4659969"/>
              <a:gd name="connsiteX5" fmla="*/ 7316746 w 7323763"/>
              <a:gd name="connsiteY5" fmla="*/ 4432774 h 4659969"/>
              <a:gd name="connsiteX6" fmla="*/ 6943332 w 7323763"/>
              <a:gd name="connsiteY6" fmla="*/ 4659969 h 4659969"/>
              <a:gd name="connsiteX7" fmla="*/ 6159462 w 7323763"/>
              <a:gd name="connsiteY7" fmla="*/ 4066200 h 4659969"/>
              <a:gd name="connsiteX8" fmla="*/ 5102026 w 7323763"/>
              <a:gd name="connsiteY8" fmla="*/ 1345063 h 4659969"/>
              <a:gd name="connsiteX9" fmla="*/ 5388487 w 7323763"/>
              <a:gd name="connsiteY9" fmla="*/ 12266 h 4659969"/>
              <a:gd name="connsiteX10" fmla="*/ 1287301 w 7323763"/>
              <a:gd name="connsiteY10" fmla="*/ 0 h 4659969"/>
              <a:gd name="connsiteX11" fmla="*/ 3334458 w 7323763"/>
              <a:gd name="connsiteY11" fmla="*/ 0 h 4659969"/>
              <a:gd name="connsiteX12" fmla="*/ 3334458 w 7323763"/>
              <a:gd name="connsiteY12" fmla="*/ 1284352 h 4659969"/>
              <a:gd name="connsiteX13" fmla="*/ 4619598 w 7323763"/>
              <a:gd name="connsiteY13" fmla="*/ 1284352 h 4659969"/>
              <a:gd name="connsiteX14" fmla="*/ 4619598 w 7323763"/>
              <a:gd name="connsiteY14" fmla="*/ 3331106 h 4659969"/>
              <a:gd name="connsiteX15" fmla="*/ 3334458 w 7323763"/>
              <a:gd name="connsiteY15" fmla="*/ 3331106 h 4659969"/>
              <a:gd name="connsiteX16" fmla="*/ 3334458 w 7323763"/>
              <a:gd name="connsiteY16" fmla="*/ 4615380 h 4659969"/>
              <a:gd name="connsiteX17" fmla="*/ 1287301 w 7323763"/>
              <a:gd name="connsiteY17" fmla="*/ 4615380 h 4659969"/>
              <a:gd name="connsiteX18" fmla="*/ 1287301 w 7323763"/>
              <a:gd name="connsiteY18" fmla="*/ 3331106 h 4659969"/>
              <a:gd name="connsiteX19" fmla="*/ 0 w 7323763"/>
              <a:gd name="connsiteY19" fmla="*/ 3331106 h 4659969"/>
              <a:gd name="connsiteX20" fmla="*/ 0 w 7323763"/>
              <a:gd name="connsiteY20" fmla="*/ 1284352 h 4659969"/>
              <a:gd name="connsiteX21" fmla="*/ 1287301 w 7323763"/>
              <a:gd name="connsiteY21" fmla="*/ 1284352 h 46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23763" h="4659969">
                <a:moveTo>
                  <a:pt x="5388487" y="12266"/>
                </a:moveTo>
                <a:cubicBezTo>
                  <a:pt x="5834317" y="245083"/>
                  <a:pt x="6282232" y="368975"/>
                  <a:pt x="6943410" y="368975"/>
                </a:cubicBezTo>
                <a:cubicBezTo>
                  <a:pt x="7026057" y="368975"/>
                  <a:pt x="7105374" y="367039"/>
                  <a:pt x="7181767" y="363197"/>
                </a:cubicBezTo>
                <a:lnTo>
                  <a:pt x="7323763" y="352125"/>
                </a:lnTo>
                <a:lnTo>
                  <a:pt x="7323763" y="4427107"/>
                </a:lnTo>
                <a:lnTo>
                  <a:pt x="7316746" y="4432774"/>
                </a:lnTo>
                <a:cubicBezTo>
                  <a:pt x="7166788" y="4549443"/>
                  <a:pt x="7023017" y="4642882"/>
                  <a:pt x="6943332" y="4659969"/>
                </a:cubicBezTo>
                <a:cubicBezTo>
                  <a:pt x="6781879" y="4625795"/>
                  <a:pt x="6368402" y="4286212"/>
                  <a:pt x="6159462" y="4066200"/>
                </a:cubicBezTo>
                <a:cubicBezTo>
                  <a:pt x="5950601" y="3846189"/>
                  <a:pt x="5102026" y="2844489"/>
                  <a:pt x="5102026" y="1345063"/>
                </a:cubicBezTo>
                <a:cubicBezTo>
                  <a:pt x="5102026" y="781149"/>
                  <a:pt x="5205415" y="328397"/>
                  <a:pt x="5388487" y="12266"/>
                </a:cubicBezTo>
                <a:close/>
                <a:moveTo>
                  <a:pt x="1287301" y="0"/>
                </a:moveTo>
                <a:lnTo>
                  <a:pt x="3334458" y="0"/>
                </a:lnTo>
                <a:lnTo>
                  <a:pt x="3334458" y="1284352"/>
                </a:lnTo>
                <a:lnTo>
                  <a:pt x="4619598" y="1284352"/>
                </a:lnTo>
                <a:lnTo>
                  <a:pt x="4619598" y="3331106"/>
                </a:lnTo>
                <a:lnTo>
                  <a:pt x="3334458" y="3331106"/>
                </a:lnTo>
                <a:lnTo>
                  <a:pt x="3334458" y="4615380"/>
                </a:lnTo>
                <a:lnTo>
                  <a:pt x="1287301" y="4615380"/>
                </a:lnTo>
                <a:lnTo>
                  <a:pt x="1287301" y="3331106"/>
                </a:lnTo>
                <a:lnTo>
                  <a:pt x="0" y="3331106"/>
                </a:lnTo>
                <a:lnTo>
                  <a:pt x="0" y="1284352"/>
                </a:lnTo>
                <a:lnTo>
                  <a:pt x="1287301" y="1284352"/>
                </a:lnTo>
                <a:close/>
              </a:path>
            </a:pathLst>
          </a:custGeom>
          <a:solidFill>
            <a:schemeClr val="bg1">
              <a:lumMod val="95000"/>
            </a:schemeClr>
          </a:solidFill>
        </p:spPr>
        <p:txBody>
          <a:bodyPr wrap="square" anchor="ctr">
            <a:noAutofit/>
          </a:bodyPr>
          <a:lstStyle>
            <a:lvl1pPr algn="l">
              <a:defRPr sz="1200"/>
            </a:lvl1pPr>
          </a:lstStyle>
          <a:p>
            <a:r>
              <a:rPr lang="en-US"/>
              <a:t>Click icon to add picture</a:t>
            </a:r>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49807" y="1232452"/>
            <a:ext cx="4222985" cy="3076497"/>
          </a:xfrm>
        </p:spPr>
        <p:txBody>
          <a:bodyPr vert="horz" anchor="b"/>
          <a:lstStyle>
            <a:lvl1pPr algn="l">
              <a:defRPr sz="5200" spc="-50" baseline="0">
                <a:solidFill>
                  <a:schemeClr val="bg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49808" y="4663440"/>
            <a:ext cx="4222986" cy="769414"/>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6" name="Logo white">
            <a:extLst>
              <a:ext uri="{FF2B5EF4-FFF2-40B4-BE49-F238E27FC236}">
                <a16:creationId xmlns:a16="http://schemas.microsoft.com/office/drawing/2014/main" id="{46A3B34C-0F30-B881-0E59-AC55EF14C5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9808" y="6144273"/>
            <a:ext cx="2640025" cy="397233"/>
          </a:xfrm>
          <a:prstGeom prst="rect">
            <a:avLst/>
          </a:prstGeom>
        </p:spPr>
      </p:pic>
    </p:spTree>
    <p:extLst>
      <p:ext uri="{BB962C8B-B14F-4D97-AF65-F5344CB8AC3E}">
        <p14:creationId xmlns:p14="http://schemas.microsoft.com/office/powerpoint/2010/main" val="182564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Title Slide Icon Image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579360" y="874643"/>
            <a:ext cx="4168122" cy="3434305"/>
          </a:xfrm>
        </p:spPr>
        <p:txBody>
          <a:bodyPr vert="horz" anchor="b"/>
          <a:lstStyle>
            <a:lvl1pPr algn="l">
              <a:defRPr sz="5200" spc="-50" baseline="0">
                <a:solidFill>
                  <a:schemeClr val="bg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579360" y="4663439"/>
            <a:ext cx="4168122" cy="1319917"/>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Picture Placeholder 11">
            <a:extLst>
              <a:ext uri="{FF2B5EF4-FFF2-40B4-BE49-F238E27FC236}">
                <a16:creationId xmlns:a16="http://schemas.microsoft.com/office/drawing/2014/main" id="{19195DF9-2047-FF29-5EE9-F74BE7EA2345}"/>
              </a:ext>
            </a:extLst>
          </p:cNvPr>
          <p:cNvSpPr>
            <a:spLocks noGrp="1"/>
          </p:cNvSpPr>
          <p:nvPr>
            <p:ph type="pic" sz="quarter" idx="10"/>
          </p:nvPr>
        </p:nvSpPr>
        <p:spPr>
          <a:xfrm>
            <a:off x="1" y="1088182"/>
            <a:ext cx="7116135" cy="4659969"/>
          </a:xfrm>
          <a:custGeom>
            <a:avLst/>
            <a:gdLst>
              <a:gd name="connsiteX0" fmla="*/ 6827589 w 7116135"/>
              <a:gd name="connsiteY0" fmla="*/ 12266 h 4659969"/>
              <a:gd name="connsiteX1" fmla="*/ 6827666 w 7116135"/>
              <a:gd name="connsiteY1" fmla="*/ 12266 h 4659969"/>
              <a:gd name="connsiteX2" fmla="*/ 6827605 w 7116135"/>
              <a:gd name="connsiteY2" fmla="*/ 12296 h 4659969"/>
              <a:gd name="connsiteX3" fmla="*/ 3719906 w 7116135"/>
              <a:gd name="connsiteY3" fmla="*/ 12266 h 4659969"/>
              <a:gd name="connsiteX4" fmla="*/ 5274829 w 7116135"/>
              <a:gd name="connsiteY4" fmla="*/ 368975 h 4659969"/>
              <a:gd name="connsiteX5" fmla="*/ 6660680 w 7116135"/>
              <a:gd name="connsiteY5" fmla="*/ 94437 h 4659969"/>
              <a:gd name="connsiteX6" fmla="*/ 6827605 w 7116135"/>
              <a:gd name="connsiteY6" fmla="*/ 12296 h 4659969"/>
              <a:gd name="connsiteX7" fmla="*/ 6892439 w 7116135"/>
              <a:gd name="connsiteY7" fmla="*/ 137173 h 4659969"/>
              <a:gd name="connsiteX8" fmla="*/ 7116135 w 7116135"/>
              <a:gd name="connsiteY8" fmla="*/ 1345063 h 4659969"/>
              <a:gd name="connsiteX9" fmla="*/ 6058699 w 7116135"/>
              <a:gd name="connsiteY9" fmla="*/ 4066200 h 4659969"/>
              <a:gd name="connsiteX10" fmla="*/ 5274752 w 7116135"/>
              <a:gd name="connsiteY10" fmla="*/ 4659969 h 4659969"/>
              <a:gd name="connsiteX11" fmla="*/ 4490882 w 7116135"/>
              <a:gd name="connsiteY11" fmla="*/ 4066200 h 4659969"/>
              <a:gd name="connsiteX12" fmla="*/ 3433445 w 7116135"/>
              <a:gd name="connsiteY12" fmla="*/ 1345063 h 4659969"/>
              <a:gd name="connsiteX13" fmla="*/ 3719906 w 7116135"/>
              <a:gd name="connsiteY13" fmla="*/ 12266 h 4659969"/>
              <a:gd name="connsiteX14" fmla="*/ 0 w 7116135"/>
              <a:gd name="connsiteY14" fmla="*/ 0 h 4659969"/>
              <a:gd name="connsiteX15" fmla="*/ 1665878 w 7116135"/>
              <a:gd name="connsiteY15" fmla="*/ 0 h 4659969"/>
              <a:gd name="connsiteX16" fmla="*/ 1665878 w 7116135"/>
              <a:gd name="connsiteY16" fmla="*/ 1284352 h 4659969"/>
              <a:gd name="connsiteX17" fmla="*/ 2951017 w 7116135"/>
              <a:gd name="connsiteY17" fmla="*/ 1284352 h 4659969"/>
              <a:gd name="connsiteX18" fmla="*/ 2951017 w 7116135"/>
              <a:gd name="connsiteY18" fmla="*/ 3331106 h 4659969"/>
              <a:gd name="connsiteX19" fmla="*/ 1665878 w 7116135"/>
              <a:gd name="connsiteY19" fmla="*/ 3331106 h 4659969"/>
              <a:gd name="connsiteX20" fmla="*/ 1665878 w 7116135"/>
              <a:gd name="connsiteY20" fmla="*/ 4615380 h 4659969"/>
              <a:gd name="connsiteX21" fmla="*/ 0 w 7116135"/>
              <a:gd name="connsiteY21" fmla="*/ 4615380 h 46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16135" h="4659969">
                <a:moveTo>
                  <a:pt x="6827589" y="12266"/>
                </a:moveTo>
                <a:lnTo>
                  <a:pt x="6827666" y="12266"/>
                </a:lnTo>
                <a:lnTo>
                  <a:pt x="6827605" y="12296"/>
                </a:lnTo>
                <a:close/>
                <a:moveTo>
                  <a:pt x="3719906" y="12266"/>
                </a:moveTo>
                <a:cubicBezTo>
                  <a:pt x="4165736" y="245083"/>
                  <a:pt x="4613651" y="368975"/>
                  <a:pt x="5274829" y="368975"/>
                </a:cubicBezTo>
                <a:cubicBezTo>
                  <a:pt x="5853360" y="368975"/>
                  <a:pt x="6268669" y="274120"/>
                  <a:pt x="6660680" y="94437"/>
                </a:cubicBezTo>
                <a:lnTo>
                  <a:pt x="6827605" y="12296"/>
                </a:lnTo>
                <a:lnTo>
                  <a:pt x="6892439" y="137173"/>
                </a:lnTo>
                <a:cubicBezTo>
                  <a:pt x="7034851" y="443339"/>
                  <a:pt x="7114244" y="851706"/>
                  <a:pt x="7116135" y="1345063"/>
                </a:cubicBezTo>
                <a:cubicBezTo>
                  <a:pt x="7116135" y="2842329"/>
                  <a:pt x="6267638" y="3846189"/>
                  <a:pt x="6058699" y="4066200"/>
                </a:cubicBezTo>
                <a:cubicBezTo>
                  <a:pt x="5849837" y="4286212"/>
                  <a:pt x="5434120" y="4625795"/>
                  <a:pt x="5274752" y="4659969"/>
                </a:cubicBezTo>
                <a:cubicBezTo>
                  <a:pt x="5113298" y="4625795"/>
                  <a:pt x="4699821" y="4286212"/>
                  <a:pt x="4490882" y="4066200"/>
                </a:cubicBezTo>
                <a:cubicBezTo>
                  <a:pt x="4282020" y="3846189"/>
                  <a:pt x="3433445" y="2844489"/>
                  <a:pt x="3433445" y="1345063"/>
                </a:cubicBezTo>
                <a:cubicBezTo>
                  <a:pt x="3433445" y="781149"/>
                  <a:pt x="3536834" y="328397"/>
                  <a:pt x="3719906" y="12266"/>
                </a:cubicBezTo>
                <a:close/>
                <a:moveTo>
                  <a:pt x="0" y="0"/>
                </a:moveTo>
                <a:lnTo>
                  <a:pt x="1665878" y="0"/>
                </a:lnTo>
                <a:lnTo>
                  <a:pt x="1665878" y="1284352"/>
                </a:lnTo>
                <a:lnTo>
                  <a:pt x="2951017" y="1284352"/>
                </a:lnTo>
                <a:lnTo>
                  <a:pt x="2951017" y="3331106"/>
                </a:lnTo>
                <a:lnTo>
                  <a:pt x="1665878" y="3331106"/>
                </a:lnTo>
                <a:lnTo>
                  <a:pt x="1665878" y="4615380"/>
                </a:lnTo>
                <a:lnTo>
                  <a:pt x="0" y="4615380"/>
                </a:lnTo>
                <a:close/>
              </a:path>
            </a:pathLst>
          </a:custGeom>
          <a:solidFill>
            <a:schemeClr val="bg1">
              <a:lumMod val="95000"/>
            </a:schemeClr>
          </a:solidFill>
        </p:spPr>
        <p:txBody>
          <a:bodyPr wrap="square" anchor="ctr">
            <a:noAutofit/>
          </a:bodyPr>
          <a:lstStyle>
            <a:lvl1pPr algn="l">
              <a:defRPr sz="1200"/>
            </a:lvl1pPr>
          </a:lstStyle>
          <a:p>
            <a:r>
              <a:rPr lang="en-US"/>
              <a:t>Click icon to add picture</a:t>
            </a:r>
            <a:endParaRPr lang="en-US" dirty="0"/>
          </a:p>
        </p:txBody>
      </p:sp>
      <p:pic>
        <p:nvPicPr>
          <p:cNvPr id="4" name="Logo white">
            <a:extLst>
              <a:ext uri="{FF2B5EF4-FFF2-40B4-BE49-F238E27FC236}">
                <a16:creationId xmlns:a16="http://schemas.microsoft.com/office/drawing/2014/main" id="{3F255B53-C778-9E11-A7D4-8E9D0ACD27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4608" y="6144273"/>
            <a:ext cx="2640025" cy="397233"/>
          </a:xfrm>
          <a:prstGeom prst="rect">
            <a:avLst/>
          </a:prstGeom>
        </p:spPr>
      </p:pic>
    </p:spTree>
    <p:extLst>
      <p:ext uri="{BB962C8B-B14F-4D97-AF65-F5344CB8AC3E}">
        <p14:creationId xmlns:p14="http://schemas.microsoft.com/office/powerpoint/2010/main" val="214392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Title Slide Icon Image 4">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49807" y="1097203"/>
            <a:ext cx="4339028" cy="3211745"/>
          </a:xfrm>
        </p:spPr>
        <p:txBody>
          <a:bodyPr vert="horz" anchor="b"/>
          <a:lstStyle>
            <a:lvl1pPr algn="l">
              <a:defRPr sz="5200" spc="-50" baseline="0">
                <a:solidFill>
                  <a:schemeClr val="tx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49807" y="4663439"/>
            <a:ext cx="4118431" cy="915725"/>
          </a:xfrm>
        </p:spPr>
        <p:txBody>
          <a:bodyPr/>
          <a:lstStyle>
            <a:lvl1pPr marL="0" indent="0" algn="l">
              <a:spcBef>
                <a:spcPts val="0"/>
              </a:spcBef>
              <a:buNone/>
              <a:defRPr sz="20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Picture Placeholder 8">
            <a:extLst>
              <a:ext uri="{FF2B5EF4-FFF2-40B4-BE49-F238E27FC236}">
                <a16:creationId xmlns:a16="http://schemas.microsoft.com/office/drawing/2014/main" id="{53902BA1-510A-04C1-C72D-1420687024A6}"/>
              </a:ext>
            </a:extLst>
          </p:cNvPr>
          <p:cNvSpPr>
            <a:spLocks noGrp="1"/>
          </p:cNvSpPr>
          <p:nvPr>
            <p:ph type="pic" sz="quarter" idx="10"/>
          </p:nvPr>
        </p:nvSpPr>
        <p:spPr>
          <a:xfrm>
            <a:off x="4868238" y="1097203"/>
            <a:ext cx="7323763" cy="4659969"/>
          </a:xfrm>
          <a:custGeom>
            <a:avLst/>
            <a:gdLst>
              <a:gd name="connsiteX0" fmla="*/ 5388487 w 7323763"/>
              <a:gd name="connsiteY0" fmla="*/ 12266 h 4659969"/>
              <a:gd name="connsiteX1" fmla="*/ 6943410 w 7323763"/>
              <a:gd name="connsiteY1" fmla="*/ 368975 h 4659969"/>
              <a:gd name="connsiteX2" fmla="*/ 7181767 w 7323763"/>
              <a:gd name="connsiteY2" fmla="*/ 363197 h 4659969"/>
              <a:gd name="connsiteX3" fmla="*/ 7323763 w 7323763"/>
              <a:gd name="connsiteY3" fmla="*/ 352125 h 4659969"/>
              <a:gd name="connsiteX4" fmla="*/ 7323763 w 7323763"/>
              <a:gd name="connsiteY4" fmla="*/ 4427107 h 4659969"/>
              <a:gd name="connsiteX5" fmla="*/ 7316746 w 7323763"/>
              <a:gd name="connsiteY5" fmla="*/ 4432774 h 4659969"/>
              <a:gd name="connsiteX6" fmla="*/ 6943332 w 7323763"/>
              <a:gd name="connsiteY6" fmla="*/ 4659969 h 4659969"/>
              <a:gd name="connsiteX7" fmla="*/ 6159462 w 7323763"/>
              <a:gd name="connsiteY7" fmla="*/ 4066200 h 4659969"/>
              <a:gd name="connsiteX8" fmla="*/ 5102026 w 7323763"/>
              <a:gd name="connsiteY8" fmla="*/ 1345063 h 4659969"/>
              <a:gd name="connsiteX9" fmla="*/ 5388487 w 7323763"/>
              <a:gd name="connsiteY9" fmla="*/ 12266 h 4659969"/>
              <a:gd name="connsiteX10" fmla="*/ 1287301 w 7323763"/>
              <a:gd name="connsiteY10" fmla="*/ 0 h 4659969"/>
              <a:gd name="connsiteX11" fmla="*/ 3334458 w 7323763"/>
              <a:gd name="connsiteY11" fmla="*/ 0 h 4659969"/>
              <a:gd name="connsiteX12" fmla="*/ 3334458 w 7323763"/>
              <a:gd name="connsiteY12" fmla="*/ 1284352 h 4659969"/>
              <a:gd name="connsiteX13" fmla="*/ 4619598 w 7323763"/>
              <a:gd name="connsiteY13" fmla="*/ 1284352 h 4659969"/>
              <a:gd name="connsiteX14" fmla="*/ 4619598 w 7323763"/>
              <a:gd name="connsiteY14" fmla="*/ 3331106 h 4659969"/>
              <a:gd name="connsiteX15" fmla="*/ 3334458 w 7323763"/>
              <a:gd name="connsiteY15" fmla="*/ 3331106 h 4659969"/>
              <a:gd name="connsiteX16" fmla="*/ 3334458 w 7323763"/>
              <a:gd name="connsiteY16" fmla="*/ 4615380 h 4659969"/>
              <a:gd name="connsiteX17" fmla="*/ 1287301 w 7323763"/>
              <a:gd name="connsiteY17" fmla="*/ 4615380 h 4659969"/>
              <a:gd name="connsiteX18" fmla="*/ 1287301 w 7323763"/>
              <a:gd name="connsiteY18" fmla="*/ 3331106 h 4659969"/>
              <a:gd name="connsiteX19" fmla="*/ 0 w 7323763"/>
              <a:gd name="connsiteY19" fmla="*/ 3331106 h 4659969"/>
              <a:gd name="connsiteX20" fmla="*/ 0 w 7323763"/>
              <a:gd name="connsiteY20" fmla="*/ 1284352 h 4659969"/>
              <a:gd name="connsiteX21" fmla="*/ 1287301 w 7323763"/>
              <a:gd name="connsiteY21" fmla="*/ 1284352 h 46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23763" h="4659969">
                <a:moveTo>
                  <a:pt x="5388487" y="12266"/>
                </a:moveTo>
                <a:cubicBezTo>
                  <a:pt x="5834317" y="245083"/>
                  <a:pt x="6282232" y="368975"/>
                  <a:pt x="6943410" y="368975"/>
                </a:cubicBezTo>
                <a:cubicBezTo>
                  <a:pt x="7026057" y="368975"/>
                  <a:pt x="7105374" y="367039"/>
                  <a:pt x="7181767" y="363197"/>
                </a:cubicBezTo>
                <a:lnTo>
                  <a:pt x="7323763" y="352125"/>
                </a:lnTo>
                <a:lnTo>
                  <a:pt x="7323763" y="4427107"/>
                </a:lnTo>
                <a:lnTo>
                  <a:pt x="7316746" y="4432774"/>
                </a:lnTo>
                <a:cubicBezTo>
                  <a:pt x="7166788" y="4549443"/>
                  <a:pt x="7023017" y="4642882"/>
                  <a:pt x="6943332" y="4659969"/>
                </a:cubicBezTo>
                <a:cubicBezTo>
                  <a:pt x="6781879" y="4625795"/>
                  <a:pt x="6368402" y="4286212"/>
                  <a:pt x="6159462" y="4066200"/>
                </a:cubicBezTo>
                <a:cubicBezTo>
                  <a:pt x="5950601" y="3846189"/>
                  <a:pt x="5102026" y="2844489"/>
                  <a:pt x="5102026" y="1345063"/>
                </a:cubicBezTo>
                <a:cubicBezTo>
                  <a:pt x="5102026" y="781149"/>
                  <a:pt x="5205415" y="328397"/>
                  <a:pt x="5388487" y="12266"/>
                </a:cubicBezTo>
                <a:close/>
                <a:moveTo>
                  <a:pt x="1287301" y="0"/>
                </a:moveTo>
                <a:lnTo>
                  <a:pt x="3334458" y="0"/>
                </a:lnTo>
                <a:lnTo>
                  <a:pt x="3334458" y="1284352"/>
                </a:lnTo>
                <a:lnTo>
                  <a:pt x="4619598" y="1284352"/>
                </a:lnTo>
                <a:lnTo>
                  <a:pt x="4619598" y="3331106"/>
                </a:lnTo>
                <a:lnTo>
                  <a:pt x="3334458" y="3331106"/>
                </a:lnTo>
                <a:lnTo>
                  <a:pt x="3334458" y="4615380"/>
                </a:lnTo>
                <a:lnTo>
                  <a:pt x="1287301" y="4615380"/>
                </a:lnTo>
                <a:lnTo>
                  <a:pt x="1287301" y="3331106"/>
                </a:lnTo>
                <a:lnTo>
                  <a:pt x="0" y="3331106"/>
                </a:lnTo>
                <a:lnTo>
                  <a:pt x="0" y="1284352"/>
                </a:lnTo>
                <a:lnTo>
                  <a:pt x="1287301" y="1284352"/>
                </a:lnTo>
                <a:close/>
              </a:path>
            </a:pathLst>
          </a:custGeom>
          <a:solidFill>
            <a:schemeClr val="bg1">
              <a:lumMod val="95000"/>
            </a:schemeClr>
          </a:solidFill>
        </p:spPr>
        <p:txBody>
          <a:bodyPr wrap="square" anchor="ctr">
            <a:noAutofit/>
          </a:bodyPr>
          <a:lstStyle>
            <a:lvl1pPr algn="l">
              <a:defRPr sz="1200"/>
            </a:lvl1pPr>
          </a:lstStyle>
          <a:p>
            <a:r>
              <a:rPr lang="en-US"/>
              <a:t>Click icon to add picture</a:t>
            </a:r>
          </a:p>
        </p:txBody>
      </p:sp>
      <p:pic>
        <p:nvPicPr>
          <p:cNvPr id="4" name="Logo">
            <a:extLst>
              <a:ext uri="{FF2B5EF4-FFF2-40B4-BE49-F238E27FC236}">
                <a16:creationId xmlns:a16="http://schemas.microsoft.com/office/drawing/2014/main" id="{0D068988-C99C-B521-8E4F-F3EFA8A3981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9808" y="6143273"/>
            <a:ext cx="2640025" cy="397226"/>
          </a:xfrm>
          <a:prstGeom prst="rect">
            <a:avLst/>
          </a:prstGeom>
        </p:spPr>
      </p:pic>
    </p:spTree>
    <p:extLst>
      <p:ext uri="{BB962C8B-B14F-4D97-AF65-F5344CB8AC3E}">
        <p14:creationId xmlns:p14="http://schemas.microsoft.com/office/powerpoint/2010/main" val="2146775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Footnote">
            <a:extLst>
              <a:ext uri="{FF2B5EF4-FFF2-40B4-BE49-F238E27FC236}">
                <a16:creationId xmlns:a16="http://schemas.microsoft.com/office/drawing/2014/main" id="{2670474E-A895-B903-A952-A33D7903278C}"/>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dirty="0"/>
              <a:t>Click to edit master title style</a:t>
            </a:r>
          </a:p>
        </p:txBody>
      </p:sp>
      <p:sp>
        <p:nvSpPr>
          <p:cNvPr id="5" name="Text Placeholder 4">
            <a:extLst>
              <a:ext uri="{FF2B5EF4-FFF2-40B4-BE49-F238E27FC236}">
                <a16:creationId xmlns:a16="http://schemas.microsoft.com/office/drawing/2014/main" id="{C53641C5-53EA-5639-53E5-637EA83D4796}"/>
              </a:ext>
            </a:extLst>
          </p:cNvPr>
          <p:cNvSpPr>
            <a:spLocks noGrp="1"/>
          </p:cNvSpPr>
          <p:nvPr>
            <p:ph type="body" sz="quarter" idx="10"/>
          </p:nvPr>
        </p:nvSpPr>
        <p:spPr>
          <a:xfrm>
            <a:off x="457200" y="1694049"/>
            <a:ext cx="11280775" cy="43130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2333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and Content Light Blue">
    <p:bg>
      <p:bgPr>
        <a:solidFill>
          <a:schemeClr val="bg2"/>
        </a:solidFill>
        <a:effectLst/>
      </p:bgPr>
    </p:bg>
    <p:spTree>
      <p:nvGrpSpPr>
        <p:cNvPr id="1" name=""/>
        <p:cNvGrpSpPr/>
        <p:nvPr/>
      </p:nvGrpSpPr>
      <p:grpSpPr>
        <a:xfrm>
          <a:off x="0" y="0"/>
          <a:ext cx="0" cy="0"/>
          <a:chOff x="0" y="0"/>
          <a:chExt cx="0" cy="0"/>
        </a:xfrm>
      </p:grpSpPr>
      <p:sp>
        <p:nvSpPr>
          <p:cNvPr id="3" name="Footnote">
            <a:extLst>
              <a:ext uri="{FF2B5EF4-FFF2-40B4-BE49-F238E27FC236}">
                <a16:creationId xmlns:a16="http://schemas.microsoft.com/office/drawing/2014/main" id="{E8226BEE-A6E9-6720-67F6-09EB11BE54E6}"/>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a:t>Click to edit master title style</a:t>
            </a:r>
          </a:p>
        </p:txBody>
      </p:sp>
      <p:sp>
        <p:nvSpPr>
          <p:cNvPr id="8" name="Text Placeholder 4">
            <a:extLst>
              <a:ext uri="{FF2B5EF4-FFF2-40B4-BE49-F238E27FC236}">
                <a16:creationId xmlns:a16="http://schemas.microsoft.com/office/drawing/2014/main" id="{3E72A170-D4CA-78E9-DEDB-E274A1E5F391}"/>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473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ar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BD2943-DB3A-6F45-8E73-6B1C54FB6CB8}"/>
              </a:ext>
            </a:extLst>
          </p:cNvPr>
          <p:cNvSpPr/>
          <p:nvPr/>
        </p:nvSpPr>
        <p:spPr>
          <a:xfrm>
            <a:off x="0" y="0"/>
            <a:ext cx="12192000" cy="1207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note">
            <a:extLst>
              <a:ext uri="{FF2B5EF4-FFF2-40B4-BE49-F238E27FC236}">
                <a16:creationId xmlns:a16="http://schemas.microsoft.com/office/drawing/2014/main" id="{C268028F-64C9-6FF4-84FB-EFD2604CF689}"/>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a:t>Click to edit master title style</a:t>
            </a:r>
          </a:p>
        </p:txBody>
      </p:sp>
      <p:sp>
        <p:nvSpPr>
          <p:cNvPr id="10" name="Text Placeholder 4">
            <a:extLst>
              <a:ext uri="{FF2B5EF4-FFF2-40B4-BE49-F238E27FC236}">
                <a16:creationId xmlns:a16="http://schemas.microsoft.com/office/drawing/2014/main" id="{07A85B65-3501-0238-98BC-9304E036B244}"/>
              </a:ext>
            </a:extLst>
          </p:cNvPr>
          <p:cNvSpPr>
            <a:spLocks noGrp="1"/>
          </p:cNvSpPr>
          <p:nvPr>
            <p:ph type="body" sz="quarter" idx="10"/>
          </p:nvPr>
        </p:nvSpPr>
        <p:spPr>
          <a:xfrm>
            <a:off x="457200" y="1694049"/>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674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1C78565D-E0EA-7473-4471-C556356351AB}"/>
              </a:ext>
            </a:extLst>
          </p:cNvPr>
          <p:cNvSpPr>
            <a:spLocks noGrp="1"/>
          </p:cNvSpPr>
          <p:nvPr>
            <p:ph type="body" sz="half" idx="2" hasCustomPrompt="1"/>
          </p:nvPr>
        </p:nvSpPr>
        <p:spPr>
          <a:xfrm>
            <a:off x="457199" y="6306217"/>
            <a:ext cx="10325102"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7237868D-9B84-AE4F-B833-8E8C7F585207}"/>
              </a:ext>
            </a:extLst>
          </p:cNvPr>
          <p:cNvSpPr>
            <a:spLocks noGrp="1"/>
          </p:cNvSpPr>
          <p:nvPr>
            <p:ph type="title" hasCustomPrompt="1"/>
          </p:nvPr>
        </p:nvSpPr>
        <p:spPr/>
        <p:txBody>
          <a:bodyPr vert="horz"/>
          <a:lstStyle/>
          <a:p>
            <a:r>
              <a:rPr lang="en-US"/>
              <a:t>Click to edit master title style</a:t>
            </a:r>
          </a:p>
        </p:txBody>
      </p:sp>
      <p:sp>
        <p:nvSpPr>
          <p:cNvPr id="6" name="Content Placeholder 5">
            <a:extLst>
              <a:ext uri="{FF2B5EF4-FFF2-40B4-BE49-F238E27FC236}">
                <a16:creationId xmlns:a16="http://schemas.microsoft.com/office/drawing/2014/main" id="{6FE5EBD5-3136-174B-831A-04B8DF69E5D6}"/>
              </a:ext>
            </a:extLst>
          </p:cNvPr>
          <p:cNvSpPr>
            <a:spLocks noGrp="1"/>
          </p:cNvSpPr>
          <p:nvPr>
            <p:ph sz="quarter" idx="11"/>
          </p:nvPr>
        </p:nvSpPr>
        <p:spPr>
          <a:xfrm>
            <a:off x="457199" y="1691640"/>
            <a:ext cx="5529263" cy="4315460"/>
          </a:xfrm>
        </p:spPr>
        <p:txBody>
          <a:bodyPr rIns="182880"/>
          <a:lstStyle>
            <a:lvl1pPr>
              <a:spcBef>
                <a:spcPts val="2000"/>
              </a:spcBef>
              <a:defRPr/>
            </a:lvl1pPr>
            <a:lvl2pPr>
              <a:spcBef>
                <a:spcPts val="2000"/>
              </a:spcBef>
              <a:defRPr/>
            </a:lvl2pPr>
            <a:lvl3pPr>
              <a:spcBef>
                <a:spcPts val="2000"/>
              </a:spcBef>
              <a:defRPr/>
            </a:lvl3pPr>
            <a:lvl4pPr>
              <a:spcBef>
                <a:spcPts val="2000"/>
              </a:spcBef>
              <a:defRPr/>
            </a:lvl4pPr>
            <a:lvl5pPr>
              <a:spcBef>
                <a:spcPts val="2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A1E52CE3-22DF-5A41-9EAD-D5575B3917AE}"/>
              </a:ext>
            </a:extLst>
          </p:cNvPr>
          <p:cNvSpPr>
            <a:spLocks noGrp="1"/>
          </p:cNvSpPr>
          <p:nvPr>
            <p:ph sz="quarter" idx="12"/>
          </p:nvPr>
        </p:nvSpPr>
        <p:spPr>
          <a:xfrm>
            <a:off x="6215063" y="1691640"/>
            <a:ext cx="5529263" cy="4315460"/>
          </a:xfrm>
        </p:spPr>
        <p:txBody>
          <a:bodyPr rIns="182880"/>
          <a:lstStyle>
            <a:lvl1pPr>
              <a:spcBef>
                <a:spcPts val="2000"/>
              </a:spcBef>
              <a:defRPr/>
            </a:lvl1pPr>
            <a:lvl2pPr>
              <a:spcBef>
                <a:spcPts val="2000"/>
              </a:spcBef>
              <a:defRPr/>
            </a:lvl2pPr>
            <a:lvl3pPr>
              <a:spcBef>
                <a:spcPts val="2000"/>
              </a:spcBef>
              <a:defRPr/>
            </a:lvl3pPr>
            <a:lvl4pPr>
              <a:spcBef>
                <a:spcPts val="2000"/>
              </a:spcBef>
              <a:defRPr/>
            </a:lvl4pPr>
            <a:lvl5pPr>
              <a:spcBef>
                <a:spcPts val="20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9273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Bar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E4D345-2197-6D4C-8F0D-3BC6B2AB1F25}"/>
              </a:ext>
            </a:extLst>
          </p:cNvPr>
          <p:cNvSpPr/>
          <p:nvPr/>
        </p:nvSpPr>
        <p:spPr>
          <a:xfrm>
            <a:off x="0" y="0"/>
            <a:ext cx="12192000" cy="1207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Footnote">
            <a:extLst>
              <a:ext uri="{FF2B5EF4-FFF2-40B4-BE49-F238E27FC236}">
                <a16:creationId xmlns:a16="http://schemas.microsoft.com/office/drawing/2014/main" id="{D397B3BA-C3BD-6624-FEA2-126EC6B485E2}"/>
              </a:ext>
            </a:extLst>
          </p:cNvPr>
          <p:cNvSpPr>
            <a:spLocks noGrp="1"/>
          </p:cNvSpPr>
          <p:nvPr>
            <p:ph type="body" sz="half" idx="2" hasCustomPrompt="1"/>
          </p:nvPr>
        </p:nvSpPr>
        <p:spPr>
          <a:xfrm>
            <a:off x="457199" y="6306217"/>
            <a:ext cx="10325102"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7237868D-9B84-AE4F-B833-8E8C7F585207}"/>
              </a:ext>
            </a:extLst>
          </p:cNvPr>
          <p:cNvSpPr>
            <a:spLocks noGrp="1"/>
          </p:cNvSpPr>
          <p:nvPr>
            <p:ph type="title" hasCustomPrompt="1"/>
          </p:nvPr>
        </p:nvSpPr>
        <p:spPr>
          <a:xfrm>
            <a:off x="457200" y="384048"/>
            <a:ext cx="11274552" cy="822960"/>
          </a:xfrm>
        </p:spPr>
        <p:txBody>
          <a:bodyPr vert="horz"/>
          <a:lstStyle/>
          <a:p>
            <a:r>
              <a:rPr lang="en-US"/>
              <a:t>Click to edit master title style</a:t>
            </a:r>
          </a:p>
        </p:txBody>
      </p:sp>
      <p:sp>
        <p:nvSpPr>
          <p:cNvPr id="9" name="Content Placeholder 5">
            <a:extLst>
              <a:ext uri="{FF2B5EF4-FFF2-40B4-BE49-F238E27FC236}">
                <a16:creationId xmlns:a16="http://schemas.microsoft.com/office/drawing/2014/main" id="{414C1B55-FB49-1B45-80DF-F67865047AC0}"/>
              </a:ext>
            </a:extLst>
          </p:cNvPr>
          <p:cNvSpPr>
            <a:spLocks noGrp="1"/>
          </p:cNvSpPr>
          <p:nvPr>
            <p:ph sz="quarter" idx="11"/>
          </p:nvPr>
        </p:nvSpPr>
        <p:spPr>
          <a:xfrm>
            <a:off x="457199" y="1691640"/>
            <a:ext cx="5529263"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a:extLst>
              <a:ext uri="{FF2B5EF4-FFF2-40B4-BE49-F238E27FC236}">
                <a16:creationId xmlns:a16="http://schemas.microsoft.com/office/drawing/2014/main" id="{3CE53746-D2D1-A542-9C3B-721279458886}"/>
              </a:ext>
            </a:extLst>
          </p:cNvPr>
          <p:cNvSpPr>
            <a:spLocks noGrp="1"/>
          </p:cNvSpPr>
          <p:nvPr>
            <p:ph sz="quarter" idx="12"/>
          </p:nvPr>
        </p:nvSpPr>
        <p:spPr>
          <a:xfrm>
            <a:off x="6215063" y="1691640"/>
            <a:ext cx="5529263"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593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40D946FB-F683-103F-C864-C90EDA4E0F98}"/>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a:xfrm>
            <a:off x="457200" y="384048"/>
            <a:ext cx="11274552" cy="822960"/>
          </a:xfrm>
        </p:spPr>
        <p:txBody>
          <a:bodyPr vert="horz"/>
          <a:lstStyle/>
          <a:p>
            <a:r>
              <a:rPr lang="en-US"/>
              <a:t>Click to edit master title style</a:t>
            </a:r>
          </a:p>
        </p:txBody>
      </p:sp>
      <p:sp>
        <p:nvSpPr>
          <p:cNvPr id="9" name="Content Placeholder 5">
            <a:extLst>
              <a:ext uri="{FF2B5EF4-FFF2-40B4-BE49-F238E27FC236}">
                <a16:creationId xmlns:a16="http://schemas.microsoft.com/office/drawing/2014/main" id="{45AB35AA-8D35-7641-A957-D4B0335C4E6D}"/>
              </a:ext>
            </a:extLst>
          </p:cNvPr>
          <p:cNvSpPr>
            <a:spLocks noGrp="1"/>
          </p:cNvSpPr>
          <p:nvPr>
            <p:ph sz="quarter" idx="11"/>
          </p:nvPr>
        </p:nvSpPr>
        <p:spPr>
          <a:xfrm>
            <a:off x="457200" y="1691640"/>
            <a:ext cx="3609976"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a:extLst>
              <a:ext uri="{FF2B5EF4-FFF2-40B4-BE49-F238E27FC236}">
                <a16:creationId xmlns:a16="http://schemas.microsoft.com/office/drawing/2014/main" id="{EBAB0896-32F4-184C-AB6B-8BD1DC29EDF6}"/>
              </a:ext>
            </a:extLst>
          </p:cNvPr>
          <p:cNvSpPr>
            <a:spLocks noGrp="1"/>
          </p:cNvSpPr>
          <p:nvPr>
            <p:ph sz="quarter" idx="13"/>
          </p:nvPr>
        </p:nvSpPr>
        <p:spPr>
          <a:xfrm>
            <a:off x="4288536" y="1691640"/>
            <a:ext cx="3609976"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737AFD7F-3700-A74E-A770-258AE729175D}"/>
              </a:ext>
            </a:extLst>
          </p:cNvPr>
          <p:cNvSpPr>
            <a:spLocks noGrp="1"/>
          </p:cNvSpPr>
          <p:nvPr>
            <p:ph sz="quarter" idx="14"/>
          </p:nvPr>
        </p:nvSpPr>
        <p:spPr>
          <a:xfrm>
            <a:off x="8119872" y="1691640"/>
            <a:ext cx="3611880"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9148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Bar Thre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1B14E8-876B-374C-8CD3-A164EDD6BA34}"/>
              </a:ext>
            </a:extLst>
          </p:cNvPr>
          <p:cNvSpPr/>
          <p:nvPr/>
        </p:nvSpPr>
        <p:spPr>
          <a:xfrm>
            <a:off x="0" y="0"/>
            <a:ext cx="12192000" cy="1207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Footnote">
            <a:extLst>
              <a:ext uri="{FF2B5EF4-FFF2-40B4-BE49-F238E27FC236}">
                <a16:creationId xmlns:a16="http://schemas.microsoft.com/office/drawing/2014/main" id="{98DD4C66-1AAE-6CFB-C0CA-3F14743607A2}"/>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a:xfrm>
            <a:off x="457200" y="384048"/>
            <a:ext cx="11274552" cy="822960"/>
          </a:xfrm>
        </p:spPr>
        <p:txBody>
          <a:bodyPr vert="horz"/>
          <a:lstStyle/>
          <a:p>
            <a:r>
              <a:rPr lang="en-US"/>
              <a:t>Click to edit master title style</a:t>
            </a:r>
          </a:p>
        </p:txBody>
      </p:sp>
      <p:sp>
        <p:nvSpPr>
          <p:cNvPr id="12" name="Content Placeholder 5">
            <a:extLst>
              <a:ext uri="{FF2B5EF4-FFF2-40B4-BE49-F238E27FC236}">
                <a16:creationId xmlns:a16="http://schemas.microsoft.com/office/drawing/2014/main" id="{C1C43114-B0E1-2846-9078-B6D57EAF7066}"/>
              </a:ext>
            </a:extLst>
          </p:cNvPr>
          <p:cNvSpPr>
            <a:spLocks noGrp="1"/>
          </p:cNvSpPr>
          <p:nvPr>
            <p:ph sz="quarter" idx="11"/>
          </p:nvPr>
        </p:nvSpPr>
        <p:spPr>
          <a:xfrm>
            <a:off x="457200" y="1691640"/>
            <a:ext cx="3609976"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5">
            <a:extLst>
              <a:ext uri="{FF2B5EF4-FFF2-40B4-BE49-F238E27FC236}">
                <a16:creationId xmlns:a16="http://schemas.microsoft.com/office/drawing/2014/main" id="{4D2D7DA2-C532-15AF-46A1-1F18637FDE80}"/>
              </a:ext>
            </a:extLst>
          </p:cNvPr>
          <p:cNvSpPr>
            <a:spLocks noGrp="1"/>
          </p:cNvSpPr>
          <p:nvPr>
            <p:ph sz="quarter" idx="12"/>
          </p:nvPr>
        </p:nvSpPr>
        <p:spPr>
          <a:xfrm>
            <a:off x="4289488" y="1691640"/>
            <a:ext cx="3609976"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5">
            <a:extLst>
              <a:ext uri="{FF2B5EF4-FFF2-40B4-BE49-F238E27FC236}">
                <a16:creationId xmlns:a16="http://schemas.microsoft.com/office/drawing/2014/main" id="{1A8D06F1-E2FE-2D4C-F97B-AB5618046588}"/>
              </a:ext>
            </a:extLst>
          </p:cNvPr>
          <p:cNvSpPr>
            <a:spLocks noGrp="1"/>
          </p:cNvSpPr>
          <p:nvPr>
            <p:ph sz="quarter" idx="13"/>
          </p:nvPr>
        </p:nvSpPr>
        <p:spPr>
          <a:xfrm>
            <a:off x="8121776" y="1691640"/>
            <a:ext cx="3609976" cy="4315460"/>
          </a:xfrm>
        </p:spPr>
        <p:txBody>
          <a:bodyPr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0163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9005-F71A-0341-921D-EC41D9C75E5E}"/>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053B24-7924-5448-876A-536170446E2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1667DB-152A-4847-92E8-D1FA21FCC5A8}"/>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C08EA9-6AFE-A740-8127-AA895844A00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5FE047-1623-D542-8AEE-39C22F9657C0}"/>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0E584AF-D063-5449-AC81-04226524FD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0B2B70-8E86-6A4A-8D78-616453672FA3}"/>
              </a:ext>
            </a:extLst>
          </p:cNvPr>
          <p:cNvSpPr>
            <a:spLocks noGrp="1"/>
          </p:cNvSpPr>
          <p:nvPr>
            <p:ph type="sldNum" sz="quarter" idx="12"/>
          </p:nvPr>
        </p:nvSpPr>
        <p:spPr/>
        <p:txBody>
          <a:bodyPr/>
          <a:lstStyle/>
          <a:p>
            <a:fld id="{CBD4349D-82C9-E145-8778-29E042E1103A}" type="slidenum">
              <a:rPr lang="en-US" smtClean="0"/>
              <a:t>‹#›</a:t>
            </a:fld>
            <a:endParaRPr lang="en-US"/>
          </a:p>
        </p:txBody>
      </p:sp>
    </p:spTree>
    <p:extLst>
      <p:ext uri="{BB962C8B-B14F-4D97-AF65-F5344CB8AC3E}">
        <p14:creationId xmlns:p14="http://schemas.microsoft.com/office/powerpoint/2010/main" val="28559919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Footnote">
            <a:extLst>
              <a:ext uri="{FF2B5EF4-FFF2-40B4-BE49-F238E27FC236}">
                <a16:creationId xmlns:a16="http://schemas.microsoft.com/office/drawing/2014/main" id="{175D26F3-8BA6-2353-616F-08473FA79A7A}"/>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9" name="Content Placeholder 5">
            <a:extLst>
              <a:ext uri="{FF2B5EF4-FFF2-40B4-BE49-F238E27FC236}">
                <a16:creationId xmlns:a16="http://schemas.microsoft.com/office/drawing/2014/main" id="{20785959-5330-1348-AA72-B8F3DECC25C0}"/>
              </a:ext>
            </a:extLst>
          </p:cNvPr>
          <p:cNvSpPr>
            <a:spLocks noGrp="1"/>
          </p:cNvSpPr>
          <p:nvPr>
            <p:ph sz="quarter" idx="11"/>
          </p:nvPr>
        </p:nvSpPr>
        <p:spPr>
          <a:xfrm>
            <a:off x="457200" y="1691640"/>
            <a:ext cx="2641210" cy="4315460"/>
          </a:xfrm>
        </p:spPr>
        <p:txBody>
          <a:bodyPr rIns="182880"/>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vl6pPr marL="515938"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a:extLst>
              <a:ext uri="{FF2B5EF4-FFF2-40B4-BE49-F238E27FC236}">
                <a16:creationId xmlns:a16="http://schemas.microsoft.com/office/drawing/2014/main" id="{7188244C-41BD-864A-9886-D0B110665EC1}"/>
              </a:ext>
            </a:extLst>
          </p:cNvPr>
          <p:cNvSpPr>
            <a:spLocks noGrp="1"/>
          </p:cNvSpPr>
          <p:nvPr>
            <p:ph sz="quarter" idx="14"/>
          </p:nvPr>
        </p:nvSpPr>
        <p:spPr>
          <a:xfrm>
            <a:off x="3345253" y="1691640"/>
            <a:ext cx="2641210" cy="4315460"/>
          </a:xfrm>
        </p:spPr>
        <p:txBody>
          <a:bodyPr rIns="182880"/>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CCCC4E59-C5A8-1945-B302-493C36B76C8D}"/>
              </a:ext>
            </a:extLst>
          </p:cNvPr>
          <p:cNvSpPr>
            <a:spLocks noGrp="1"/>
          </p:cNvSpPr>
          <p:nvPr>
            <p:ph sz="quarter" idx="15"/>
          </p:nvPr>
        </p:nvSpPr>
        <p:spPr>
          <a:xfrm>
            <a:off x="6223390" y="1691640"/>
            <a:ext cx="2641210" cy="4315460"/>
          </a:xfrm>
        </p:spPr>
        <p:txBody>
          <a:bodyPr rIns="182880"/>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a:extLst>
              <a:ext uri="{FF2B5EF4-FFF2-40B4-BE49-F238E27FC236}">
                <a16:creationId xmlns:a16="http://schemas.microsoft.com/office/drawing/2014/main" id="{2E9B3DAB-77D8-CB47-BBFD-E571548F8FA0}"/>
              </a:ext>
            </a:extLst>
          </p:cNvPr>
          <p:cNvSpPr>
            <a:spLocks noGrp="1"/>
          </p:cNvSpPr>
          <p:nvPr>
            <p:ph sz="quarter" idx="16"/>
          </p:nvPr>
        </p:nvSpPr>
        <p:spPr>
          <a:xfrm>
            <a:off x="9093200" y="1691640"/>
            <a:ext cx="2641600" cy="4315460"/>
          </a:xfrm>
        </p:spPr>
        <p:txBody>
          <a:bodyPr rIns="182880"/>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025EA94-69B0-84B5-F56B-DAB02C4D1E3A}"/>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4328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Bar Four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CB2052-3245-174F-AC3A-24DE254967CC}"/>
              </a:ext>
            </a:extLst>
          </p:cNvPr>
          <p:cNvSpPr/>
          <p:nvPr/>
        </p:nvSpPr>
        <p:spPr>
          <a:xfrm>
            <a:off x="0" y="0"/>
            <a:ext cx="12192000" cy="12070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Footnote">
            <a:extLst>
              <a:ext uri="{FF2B5EF4-FFF2-40B4-BE49-F238E27FC236}">
                <a16:creationId xmlns:a16="http://schemas.microsoft.com/office/drawing/2014/main" id="{636F2D5F-6A31-C159-B39A-0AB4770915BB}"/>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itle 4">
            <a:extLst>
              <a:ext uri="{FF2B5EF4-FFF2-40B4-BE49-F238E27FC236}">
                <a16:creationId xmlns:a16="http://schemas.microsoft.com/office/drawing/2014/main" id="{8E4186CE-9B9E-5841-BFD2-4B0A423A8DC0}"/>
              </a:ext>
            </a:extLst>
          </p:cNvPr>
          <p:cNvSpPr>
            <a:spLocks noGrp="1"/>
          </p:cNvSpPr>
          <p:nvPr>
            <p:ph type="title" hasCustomPrompt="1"/>
          </p:nvPr>
        </p:nvSpPr>
        <p:spPr/>
        <p:txBody>
          <a:bodyPr vert="horz"/>
          <a:lstStyle/>
          <a:p>
            <a:r>
              <a:rPr lang="en-US"/>
              <a:t>Click to edit master title style</a:t>
            </a:r>
          </a:p>
        </p:txBody>
      </p:sp>
      <p:sp>
        <p:nvSpPr>
          <p:cNvPr id="17" name="Content Placeholder 5">
            <a:extLst>
              <a:ext uri="{FF2B5EF4-FFF2-40B4-BE49-F238E27FC236}">
                <a16:creationId xmlns:a16="http://schemas.microsoft.com/office/drawing/2014/main" id="{11CE56C1-B93C-D94A-8192-1CB3B0A8CE88}"/>
              </a:ext>
            </a:extLst>
          </p:cNvPr>
          <p:cNvSpPr>
            <a:spLocks noGrp="1"/>
          </p:cNvSpPr>
          <p:nvPr>
            <p:ph sz="quarter" idx="11"/>
          </p:nvPr>
        </p:nvSpPr>
        <p:spPr>
          <a:xfrm>
            <a:off x="457200" y="1691640"/>
            <a:ext cx="264121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a:extLst>
              <a:ext uri="{FF2B5EF4-FFF2-40B4-BE49-F238E27FC236}">
                <a16:creationId xmlns:a16="http://schemas.microsoft.com/office/drawing/2014/main" id="{F7638F24-71DD-4146-A915-B0D515A40997}"/>
              </a:ext>
            </a:extLst>
          </p:cNvPr>
          <p:cNvSpPr>
            <a:spLocks noGrp="1"/>
          </p:cNvSpPr>
          <p:nvPr>
            <p:ph sz="quarter" idx="14"/>
          </p:nvPr>
        </p:nvSpPr>
        <p:spPr>
          <a:xfrm>
            <a:off x="3345253" y="1691640"/>
            <a:ext cx="264121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5A48B911-B828-7D44-8E9E-7D9E85352FF4}"/>
              </a:ext>
            </a:extLst>
          </p:cNvPr>
          <p:cNvSpPr>
            <a:spLocks noGrp="1"/>
          </p:cNvSpPr>
          <p:nvPr>
            <p:ph sz="quarter" idx="15"/>
          </p:nvPr>
        </p:nvSpPr>
        <p:spPr>
          <a:xfrm>
            <a:off x="6223390" y="1691640"/>
            <a:ext cx="264121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967E14D1-92A5-B141-A9A2-66BA6C306933}"/>
              </a:ext>
            </a:extLst>
          </p:cNvPr>
          <p:cNvSpPr>
            <a:spLocks noGrp="1"/>
          </p:cNvSpPr>
          <p:nvPr>
            <p:ph sz="quarter" idx="16"/>
          </p:nvPr>
        </p:nvSpPr>
        <p:spPr>
          <a:xfrm>
            <a:off x="9093200" y="1691640"/>
            <a:ext cx="2641600" cy="4315460"/>
          </a:xfrm>
        </p:spPr>
        <p:txBody>
          <a:bodyPr/>
          <a:lstStyle>
            <a:lvl1pPr>
              <a:spcBef>
                <a:spcPts val="1600"/>
              </a:spcBef>
              <a:defRPr sz="1600"/>
            </a:lvl1pPr>
            <a:lvl2pPr>
              <a:spcBef>
                <a:spcPts val="1600"/>
              </a:spcBef>
              <a:defRPr sz="1600"/>
            </a:lvl2pPr>
            <a:lvl3pPr>
              <a:spcBef>
                <a:spcPts val="1600"/>
              </a:spcBef>
              <a:defRPr sz="1600"/>
            </a:lvl3pPr>
            <a:lvl4pPr>
              <a:spcBef>
                <a:spcPts val="1600"/>
              </a:spcBef>
              <a:defRPr sz="1600"/>
            </a:lvl4pPr>
            <a:lvl5pPr>
              <a:spcBef>
                <a:spcPts val="1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0586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3192065B-6A9C-FF75-5928-B00A5093CBC8}"/>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vert="horz"/>
          <a:lstStyle/>
          <a:p>
            <a:r>
              <a:rPr lang="en-US"/>
              <a:t>Click to edit master title style</a:t>
            </a:r>
          </a:p>
        </p:txBody>
      </p:sp>
    </p:spTree>
    <p:extLst>
      <p:ext uri="{BB962C8B-B14F-4D97-AF65-F5344CB8AC3E}">
        <p14:creationId xmlns:p14="http://schemas.microsoft.com/office/powerpoint/2010/main" val="255483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Only Blue">
    <p:bg>
      <p:bgPr>
        <a:solidFill>
          <a:schemeClr val="accent1"/>
        </a:solidFill>
        <a:effectLst/>
      </p:bgPr>
    </p:bg>
    <p:spTree>
      <p:nvGrpSpPr>
        <p:cNvPr id="1" name=""/>
        <p:cNvGrpSpPr/>
        <p:nvPr/>
      </p:nvGrpSpPr>
      <p:grpSpPr>
        <a:xfrm>
          <a:off x="0" y="0"/>
          <a:ext cx="0" cy="0"/>
          <a:chOff x="0" y="0"/>
          <a:chExt cx="0" cy="0"/>
        </a:xfrm>
      </p:grpSpPr>
      <p:sp>
        <p:nvSpPr>
          <p:cNvPr id="3" name="Footnote">
            <a:extLst>
              <a:ext uri="{FF2B5EF4-FFF2-40B4-BE49-F238E27FC236}">
                <a16:creationId xmlns:a16="http://schemas.microsoft.com/office/drawing/2014/main" id="{15FA0000-E331-921D-BB06-39EF923E9BB5}"/>
              </a:ext>
            </a:extLst>
          </p:cNvPr>
          <p:cNvSpPr>
            <a:spLocks noGrp="1"/>
          </p:cNvSpPr>
          <p:nvPr>
            <p:ph type="body" sz="half" idx="2" hasCustomPrompt="1"/>
          </p:nvPr>
        </p:nvSpPr>
        <p:spPr>
          <a:xfrm>
            <a:off x="453898" y="6306217"/>
            <a:ext cx="10328403"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0" name="TextBox 9">
            <a:extLst>
              <a:ext uri="{FF2B5EF4-FFF2-40B4-BE49-F238E27FC236}">
                <a16:creationId xmlns:a16="http://schemas.microsoft.com/office/drawing/2014/main" id="{3F52A6E3-1A05-78FB-1BCB-B5D767470D9E}"/>
              </a:ext>
            </a:extLst>
          </p:cNvPr>
          <p:cNvSpPr txBox="1"/>
          <p:nvPr userDrawn="1"/>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vert="horz"/>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46564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87ABE576-4AAA-6EAF-C032-770D0036DD42}"/>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Tree>
    <p:extLst>
      <p:ext uri="{BB962C8B-B14F-4D97-AF65-F5344CB8AC3E}">
        <p14:creationId xmlns:p14="http://schemas.microsoft.com/office/powerpoint/2010/main" val="3212878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eam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A038-5E60-98F7-6D9C-A24B32E085C4}"/>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2AC9EF6B-6B52-6E8B-277D-75F8F177D96B}"/>
              </a:ext>
            </a:extLst>
          </p:cNvPr>
          <p:cNvSpPr>
            <a:spLocks noGrp="1"/>
          </p:cNvSpPr>
          <p:nvPr>
            <p:ph type="body" sz="quarter" idx="12" hasCustomPrompt="1"/>
          </p:nvPr>
        </p:nvSpPr>
        <p:spPr>
          <a:xfrm>
            <a:off x="338626" y="2762160"/>
            <a:ext cx="1971674"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dirty="0"/>
              <a:t>Insert name</a:t>
            </a:r>
          </a:p>
        </p:txBody>
      </p:sp>
      <p:sp>
        <p:nvSpPr>
          <p:cNvPr id="4" name="Text Placeholder 4">
            <a:extLst>
              <a:ext uri="{FF2B5EF4-FFF2-40B4-BE49-F238E27FC236}">
                <a16:creationId xmlns:a16="http://schemas.microsoft.com/office/drawing/2014/main" id="{351A221F-D620-B0B1-3681-F26CB6A88B05}"/>
              </a:ext>
            </a:extLst>
          </p:cNvPr>
          <p:cNvSpPr>
            <a:spLocks noGrp="1"/>
          </p:cNvSpPr>
          <p:nvPr>
            <p:ph type="body" sz="quarter" idx="13" hasCustomPrompt="1"/>
          </p:nvPr>
        </p:nvSpPr>
        <p:spPr>
          <a:xfrm>
            <a:off x="338626" y="3012785"/>
            <a:ext cx="1971674" cy="71637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dirty="0"/>
              <a:t>Insert title</a:t>
            </a:r>
          </a:p>
        </p:txBody>
      </p:sp>
      <p:sp>
        <p:nvSpPr>
          <p:cNvPr id="5" name="Picture Placeholder 7">
            <a:extLst>
              <a:ext uri="{FF2B5EF4-FFF2-40B4-BE49-F238E27FC236}">
                <a16:creationId xmlns:a16="http://schemas.microsoft.com/office/drawing/2014/main" id="{57E3D212-4E14-919C-2874-061AF0C25BAC}"/>
              </a:ext>
            </a:extLst>
          </p:cNvPr>
          <p:cNvSpPr>
            <a:spLocks noGrp="1"/>
          </p:cNvSpPr>
          <p:nvPr>
            <p:ph type="pic" sz="quarter" idx="14"/>
          </p:nvPr>
        </p:nvSpPr>
        <p:spPr>
          <a:xfrm>
            <a:off x="846137"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6" name="Text Placeholder 4">
            <a:extLst>
              <a:ext uri="{FF2B5EF4-FFF2-40B4-BE49-F238E27FC236}">
                <a16:creationId xmlns:a16="http://schemas.microsoft.com/office/drawing/2014/main" id="{F8981E98-375F-6B98-1D74-E279B7741AEE}"/>
              </a:ext>
            </a:extLst>
          </p:cNvPr>
          <p:cNvSpPr>
            <a:spLocks noGrp="1"/>
          </p:cNvSpPr>
          <p:nvPr>
            <p:ph type="body" sz="quarter" idx="15" hasCustomPrompt="1"/>
          </p:nvPr>
        </p:nvSpPr>
        <p:spPr>
          <a:xfrm>
            <a:off x="2254194" y="2762160"/>
            <a:ext cx="1971674"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7" name="Text Placeholder 4">
            <a:extLst>
              <a:ext uri="{FF2B5EF4-FFF2-40B4-BE49-F238E27FC236}">
                <a16:creationId xmlns:a16="http://schemas.microsoft.com/office/drawing/2014/main" id="{A00F8138-7682-715C-B5C7-9AECFB1B735D}"/>
              </a:ext>
            </a:extLst>
          </p:cNvPr>
          <p:cNvSpPr>
            <a:spLocks noGrp="1"/>
          </p:cNvSpPr>
          <p:nvPr>
            <p:ph type="body" sz="quarter" idx="16" hasCustomPrompt="1"/>
          </p:nvPr>
        </p:nvSpPr>
        <p:spPr>
          <a:xfrm>
            <a:off x="2254194" y="3012785"/>
            <a:ext cx="1971674" cy="71637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8" name="Picture Placeholder 7">
            <a:extLst>
              <a:ext uri="{FF2B5EF4-FFF2-40B4-BE49-F238E27FC236}">
                <a16:creationId xmlns:a16="http://schemas.microsoft.com/office/drawing/2014/main" id="{A3C6CE6F-1B06-705F-E9C9-198A3404B7F7}"/>
              </a:ext>
            </a:extLst>
          </p:cNvPr>
          <p:cNvSpPr>
            <a:spLocks noGrp="1"/>
          </p:cNvSpPr>
          <p:nvPr>
            <p:ph type="pic" sz="quarter" idx="17"/>
          </p:nvPr>
        </p:nvSpPr>
        <p:spPr>
          <a:xfrm>
            <a:off x="2761705"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9" name="Text Placeholder 4">
            <a:extLst>
              <a:ext uri="{FF2B5EF4-FFF2-40B4-BE49-F238E27FC236}">
                <a16:creationId xmlns:a16="http://schemas.microsoft.com/office/drawing/2014/main" id="{1418D129-0EE2-6561-38E8-3DC911B842F7}"/>
              </a:ext>
            </a:extLst>
          </p:cNvPr>
          <p:cNvSpPr>
            <a:spLocks noGrp="1"/>
          </p:cNvSpPr>
          <p:nvPr>
            <p:ph type="body" sz="quarter" idx="18" hasCustomPrompt="1"/>
          </p:nvPr>
        </p:nvSpPr>
        <p:spPr>
          <a:xfrm>
            <a:off x="4183111" y="2762160"/>
            <a:ext cx="1971674"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10" name="Text Placeholder 4">
            <a:extLst>
              <a:ext uri="{FF2B5EF4-FFF2-40B4-BE49-F238E27FC236}">
                <a16:creationId xmlns:a16="http://schemas.microsoft.com/office/drawing/2014/main" id="{A502F73B-3316-F839-E4F4-C0FADA90A9F5}"/>
              </a:ext>
            </a:extLst>
          </p:cNvPr>
          <p:cNvSpPr>
            <a:spLocks noGrp="1"/>
          </p:cNvSpPr>
          <p:nvPr>
            <p:ph type="body" sz="quarter" idx="19" hasCustomPrompt="1"/>
          </p:nvPr>
        </p:nvSpPr>
        <p:spPr>
          <a:xfrm>
            <a:off x="4183111" y="3012785"/>
            <a:ext cx="1971674" cy="71637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1" name="Picture Placeholder 7">
            <a:extLst>
              <a:ext uri="{FF2B5EF4-FFF2-40B4-BE49-F238E27FC236}">
                <a16:creationId xmlns:a16="http://schemas.microsoft.com/office/drawing/2014/main" id="{7F0520D2-A7AE-F832-1FC7-B9AD9DECB27A}"/>
              </a:ext>
            </a:extLst>
          </p:cNvPr>
          <p:cNvSpPr>
            <a:spLocks noGrp="1"/>
          </p:cNvSpPr>
          <p:nvPr>
            <p:ph type="pic" sz="quarter" idx="20"/>
          </p:nvPr>
        </p:nvSpPr>
        <p:spPr>
          <a:xfrm>
            <a:off x="4690622"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12" name="Text Placeholder 4">
            <a:extLst>
              <a:ext uri="{FF2B5EF4-FFF2-40B4-BE49-F238E27FC236}">
                <a16:creationId xmlns:a16="http://schemas.microsoft.com/office/drawing/2014/main" id="{478F54A7-4824-5A33-821E-DD906CBA6C16}"/>
              </a:ext>
            </a:extLst>
          </p:cNvPr>
          <p:cNvSpPr>
            <a:spLocks noGrp="1"/>
          </p:cNvSpPr>
          <p:nvPr>
            <p:ph type="body" sz="quarter" idx="21" hasCustomPrompt="1"/>
          </p:nvPr>
        </p:nvSpPr>
        <p:spPr>
          <a:xfrm>
            <a:off x="6092004" y="2762160"/>
            <a:ext cx="1971674"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13" name="Text Placeholder 4">
            <a:extLst>
              <a:ext uri="{FF2B5EF4-FFF2-40B4-BE49-F238E27FC236}">
                <a16:creationId xmlns:a16="http://schemas.microsoft.com/office/drawing/2014/main" id="{DFE043EB-613B-58A6-10D5-64F36F3480E7}"/>
              </a:ext>
            </a:extLst>
          </p:cNvPr>
          <p:cNvSpPr>
            <a:spLocks noGrp="1"/>
          </p:cNvSpPr>
          <p:nvPr>
            <p:ph type="body" sz="quarter" idx="22" hasCustomPrompt="1"/>
          </p:nvPr>
        </p:nvSpPr>
        <p:spPr>
          <a:xfrm>
            <a:off x="6092004" y="3012785"/>
            <a:ext cx="1971674" cy="71637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4" name="Picture Placeholder 7">
            <a:extLst>
              <a:ext uri="{FF2B5EF4-FFF2-40B4-BE49-F238E27FC236}">
                <a16:creationId xmlns:a16="http://schemas.microsoft.com/office/drawing/2014/main" id="{8F8F8A60-F4E0-024C-3EAD-2601DD4F67ED}"/>
              </a:ext>
            </a:extLst>
          </p:cNvPr>
          <p:cNvSpPr>
            <a:spLocks noGrp="1"/>
          </p:cNvSpPr>
          <p:nvPr>
            <p:ph type="pic" sz="quarter" idx="23"/>
          </p:nvPr>
        </p:nvSpPr>
        <p:spPr>
          <a:xfrm>
            <a:off x="6599515"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15" name="Text Placeholder 4">
            <a:extLst>
              <a:ext uri="{FF2B5EF4-FFF2-40B4-BE49-F238E27FC236}">
                <a16:creationId xmlns:a16="http://schemas.microsoft.com/office/drawing/2014/main" id="{B02DCA59-EF9D-4750-89BA-A4C95C93605B}"/>
              </a:ext>
            </a:extLst>
          </p:cNvPr>
          <p:cNvSpPr>
            <a:spLocks noGrp="1"/>
          </p:cNvSpPr>
          <p:nvPr>
            <p:ph type="body" sz="quarter" idx="24" hasCustomPrompt="1"/>
          </p:nvPr>
        </p:nvSpPr>
        <p:spPr>
          <a:xfrm>
            <a:off x="8014246" y="2762160"/>
            <a:ext cx="1971674"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16" name="Text Placeholder 4">
            <a:extLst>
              <a:ext uri="{FF2B5EF4-FFF2-40B4-BE49-F238E27FC236}">
                <a16:creationId xmlns:a16="http://schemas.microsoft.com/office/drawing/2014/main" id="{1EB57649-0A72-0B37-5A4A-C37CF4290C3D}"/>
              </a:ext>
            </a:extLst>
          </p:cNvPr>
          <p:cNvSpPr>
            <a:spLocks noGrp="1"/>
          </p:cNvSpPr>
          <p:nvPr>
            <p:ph type="body" sz="quarter" idx="25" hasCustomPrompt="1"/>
          </p:nvPr>
        </p:nvSpPr>
        <p:spPr>
          <a:xfrm>
            <a:off x="8014246" y="3012785"/>
            <a:ext cx="1971674" cy="71637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7" name="Picture Placeholder 7">
            <a:extLst>
              <a:ext uri="{FF2B5EF4-FFF2-40B4-BE49-F238E27FC236}">
                <a16:creationId xmlns:a16="http://schemas.microsoft.com/office/drawing/2014/main" id="{FCFCA629-D86B-3FF9-6F3F-7CDB2DD5A4E1}"/>
              </a:ext>
            </a:extLst>
          </p:cNvPr>
          <p:cNvSpPr>
            <a:spLocks noGrp="1"/>
          </p:cNvSpPr>
          <p:nvPr>
            <p:ph type="pic" sz="quarter" idx="26"/>
          </p:nvPr>
        </p:nvSpPr>
        <p:spPr>
          <a:xfrm>
            <a:off x="8521757"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18" name="Text Placeholder 4">
            <a:extLst>
              <a:ext uri="{FF2B5EF4-FFF2-40B4-BE49-F238E27FC236}">
                <a16:creationId xmlns:a16="http://schemas.microsoft.com/office/drawing/2014/main" id="{CCB5FC08-FBAE-0F94-D868-2A41B2372C26}"/>
              </a:ext>
            </a:extLst>
          </p:cNvPr>
          <p:cNvSpPr>
            <a:spLocks noGrp="1"/>
          </p:cNvSpPr>
          <p:nvPr>
            <p:ph type="body" sz="quarter" idx="27" hasCustomPrompt="1"/>
          </p:nvPr>
        </p:nvSpPr>
        <p:spPr>
          <a:xfrm>
            <a:off x="9929814" y="2762160"/>
            <a:ext cx="1971674"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19" name="Text Placeholder 4">
            <a:extLst>
              <a:ext uri="{FF2B5EF4-FFF2-40B4-BE49-F238E27FC236}">
                <a16:creationId xmlns:a16="http://schemas.microsoft.com/office/drawing/2014/main" id="{5BBF77D5-1627-ECA2-FAC0-53A363A9212A}"/>
              </a:ext>
            </a:extLst>
          </p:cNvPr>
          <p:cNvSpPr>
            <a:spLocks noGrp="1"/>
          </p:cNvSpPr>
          <p:nvPr>
            <p:ph type="body" sz="quarter" idx="28" hasCustomPrompt="1"/>
          </p:nvPr>
        </p:nvSpPr>
        <p:spPr>
          <a:xfrm>
            <a:off x="9929814" y="3012785"/>
            <a:ext cx="1971674" cy="71637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0" name="Picture Placeholder 7">
            <a:extLst>
              <a:ext uri="{FF2B5EF4-FFF2-40B4-BE49-F238E27FC236}">
                <a16:creationId xmlns:a16="http://schemas.microsoft.com/office/drawing/2014/main" id="{A8CB0E9B-9DD0-4265-2130-4E562199D308}"/>
              </a:ext>
            </a:extLst>
          </p:cNvPr>
          <p:cNvSpPr>
            <a:spLocks noGrp="1"/>
          </p:cNvSpPr>
          <p:nvPr>
            <p:ph type="pic" sz="quarter" idx="29"/>
          </p:nvPr>
        </p:nvSpPr>
        <p:spPr>
          <a:xfrm>
            <a:off x="10437325"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1" name="Text Placeholder 4">
            <a:extLst>
              <a:ext uri="{FF2B5EF4-FFF2-40B4-BE49-F238E27FC236}">
                <a16:creationId xmlns:a16="http://schemas.microsoft.com/office/drawing/2014/main" id="{129F9BE4-9A9C-AB69-4054-99A52F8DC36D}"/>
              </a:ext>
            </a:extLst>
          </p:cNvPr>
          <p:cNvSpPr>
            <a:spLocks noGrp="1"/>
          </p:cNvSpPr>
          <p:nvPr>
            <p:ph type="body" sz="quarter" idx="30" hasCustomPrompt="1"/>
          </p:nvPr>
        </p:nvSpPr>
        <p:spPr>
          <a:xfrm>
            <a:off x="338626" y="5102834"/>
            <a:ext cx="1971674"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22" name="Text Placeholder 4">
            <a:extLst>
              <a:ext uri="{FF2B5EF4-FFF2-40B4-BE49-F238E27FC236}">
                <a16:creationId xmlns:a16="http://schemas.microsoft.com/office/drawing/2014/main" id="{4FE25AE7-39A4-308A-BD30-34EF0E2BD43E}"/>
              </a:ext>
            </a:extLst>
          </p:cNvPr>
          <p:cNvSpPr>
            <a:spLocks noGrp="1"/>
          </p:cNvSpPr>
          <p:nvPr>
            <p:ph type="body" sz="quarter" idx="31" hasCustomPrompt="1"/>
          </p:nvPr>
        </p:nvSpPr>
        <p:spPr>
          <a:xfrm>
            <a:off x="338626" y="5353459"/>
            <a:ext cx="1971674" cy="71637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3" name="Picture Placeholder 7">
            <a:extLst>
              <a:ext uri="{FF2B5EF4-FFF2-40B4-BE49-F238E27FC236}">
                <a16:creationId xmlns:a16="http://schemas.microsoft.com/office/drawing/2014/main" id="{7C2CB2DB-1451-2E8B-F858-E71FF4C72F3B}"/>
              </a:ext>
            </a:extLst>
          </p:cNvPr>
          <p:cNvSpPr>
            <a:spLocks noGrp="1"/>
          </p:cNvSpPr>
          <p:nvPr>
            <p:ph type="pic" sz="quarter" idx="32"/>
          </p:nvPr>
        </p:nvSpPr>
        <p:spPr>
          <a:xfrm>
            <a:off x="846137" y="4067874"/>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4" name="Text Placeholder 4">
            <a:extLst>
              <a:ext uri="{FF2B5EF4-FFF2-40B4-BE49-F238E27FC236}">
                <a16:creationId xmlns:a16="http://schemas.microsoft.com/office/drawing/2014/main" id="{D37ACD47-EB84-12F4-A3C6-296A47B965E4}"/>
              </a:ext>
            </a:extLst>
          </p:cNvPr>
          <p:cNvSpPr>
            <a:spLocks noGrp="1"/>
          </p:cNvSpPr>
          <p:nvPr>
            <p:ph type="body" sz="quarter" idx="33" hasCustomPrompt="1"/>
          </p:nvPr>
        </p:nvSpPr>
        <p:spPr>
          <a:xfrm>
            <a:off x="2254194" y="5102834"/>
            <a:ext cx="1971674"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25" name="Text Placeholder 4">
            <a:extLst>
              <a:ext uri="{FF2B5EF4-FFF2-40B4-BE49-F238E27FC236}">
                <a16:creationId xmlns:a16="http://schemas.microsoft.com/office/drawing/2014/main" id="{440C4D3E-929D-C9D8-2CF2-53C2E59CBF8A}"/>
              </a:ext>
            </a:extLst>
          </p:cNvPr>
          <p:cNvSpPr>
            <a:spLocks noGrp="1"/>
          </p:cNvSpPr>
          <p:nvPr>
            <p:ph type="body" sz="quarter" idx="34" hasCustomPrompt="1"/>
          </p:nvPr>
        </p:nvSpPr>
        <p:spPr>
          <a:xfrm>
            <a:off x="2254194" y="5353459"/>
            <a:ext cx="1971674" cy="71637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6" name="Picture Placeholder 7">
            <a:extLst>
              <a:ext uri="{FF2B5EF4-FFF2-40B4-BE49-F238E27FC236}">
                <a16:creationId xmlns:a16="http://schemas.microsoft.com/office/drawing/2014/main" id="{F261A1BC-B9B1-7181-4EA3-9A9B5AD6913C}"/>
              </a:ext>
            </a:extLst>
          </p:cNvPr>
          <p:cNvSpPr>
            <a:spLocks noGrp="1"/>
          </p:cNvSpPr>
          <p:nvPr>
            <p:ph type="pic" sz="quarter" idx="35"/>
          </p:nvPr>
        </p:nvSpPr>
        <p:spPr>
          <a:xfrm>
            <a:off x="2761705" y="4067874"/>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7" name="Text Placeholder 4">
            <a:extLst>
              <a:ext uri="{FF2B5EF4-FFF2-40B4-BE49-F238E27FC236}">
                <a16:creationId xmlns:a16="http://schemas.microsoft.com/office/drawing/2014/main" id="{0C85D24F-5A02-2C45-2A18-3EF5BA6F290E}"/>
              </a:ext>
            </a:extLst>
          </p:cNvPr>
          <p:cNvSpPr>
            <a:spLocks noGrp="1"/>
          </p:cNvSpPr>
          <p:nvPr>
            <p:ph type="body" sz="quarter" idx="36" hasCustomPrompt="1"/>
          </p:nvPr>
        </p:nvSpPr>
        <p:spPr>
          <a:xfrm>
            <a:off x="4183111" y="5102834"/>
            <a:ext cx="1971674"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28" name="Text Placeholder 4">
            <a:extLst>
              <a:ext uri="{FF2B5EF4-FFF2-40B4-BE49-F238E27FC236}">
                <a16:creationId xmlns:a16="http://schemas.microsoft.com/office/drawing/2014/main" id="{9A3D9D16-1E48-C3BA-09C7-A089D3BEAEE0}"/>
              </a:ext>
            </a:extLst>
          </p:cNvPr>
          <p:cNvSpPr>
            <a:spLocks noGrp="1"/>
          </p:cNvSpPr>
          <p:nvPr>
            <p:ph type="body" sz="quarter" idx="37" hasCustomPrompt="1"/>
          </p:nvPr>
        </p:nvSpPr>
        <p:spPr>
          <a:xfrm>
            <a:off x="4183111" y="5353459"/>
            <a:ext cx="1971674" cy="71637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9" name="Picture Placeholder 7">
            <a:extLst>
              <a:ext uri="{FF2B5EF4-FFF2-40B4-BE49-F238E27FC236}">
                <a16:creationId xmlns:a16="http://schemas.microsoft.com/office/drawing/2014/main" id="{FD9B706C-FD49-5E24-003C-1CAA7EB5A53E}"/>
              </a:ext>
            </a:extLst>
          </p:cNvPr>
          <p:cNvSpPr>
            <a:spLocks noGrp="1"/>
          </p:cNvSpPr>
          <p:nvPr>
            <p:ph type="pic" sz="quarter" idx="38"/>
          </p:nvPr>
        </p:nvSpPr>
        <p:spPr>
          <a:xfrm>
            <a:off x="4690622" y="4067874"/>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30" name="Text Placeholder 4">
            <a:extLst>
              <a:ext uri="{FF2B5EF4-FFF2-40B4-BE49-F238E27FC236}">
                <a16:creationId xmlns:a16="http://schemas.microsoft.com/office/drawing/2014/main" id="{57D0485F-5CD9-6596-A092-4EDD6FBE0367}"/>
              </a:ext>
            </a:extLst>
          </p:cNvPr>
          <p:cNvSpPr>
            <a:spLocks noGrp="1"/>
          </p:cNvSpPr>
          <p:nvPr>
            <p:ph type="body" sz="quarter" idx="39" hasCustomPrompt="1"/>
          </p:nvPr>
        </p:nvSpPr>
        <p:spPr>
          <a:xfrm>
            <a:off x="6092004" y="5102834"/>
            <a:ext cx="1971674"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31" name="Text Placeholder 4">
            <a:extLst>
              <a:ext uri="{FF2B5EF4-FFF2-40B4-BE49-F238E27FC236}">
                <a16:creationId xmlns:a16="http://schemas.microsoft.com/office/drawing/2014/main" id="{B31BEB13-78B1-A4A6-ABA3-6528003C9795}"/>
              </a:ext>
            </a:extLst>
          </p:cNvPr>
          <p:cNvSpPr>
            <a:spLocks noGrp="1"/>
          </p:cNvSpPr>
          <p:nvPr>
            <p:ph type="body" sz="quarter" idx="40" hasCustomPrompt="1"/>
          </p:nvPr>
        </p:nvSpPr>
        <p:spPr>
          <a:xfrm>
            <a:off x="6092004" y="5353459"/>
            <a:ext cx="1971674" cy="71637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32" name="Picture Placeholder 7">
            <a:extLst>
              <a:ext uri="{FF2B5EF4-FFF2-40B4-BE49-F238E27FC236}">
                <a16:creationId xmlns:a16="http://schemas.microsoft.com/office/drawing/2014/main" id="{E62F4061-EA9D-EA83-EB10-CBBAC9F9B2CE}"/>
              </a:ext>
            </a:extLst>
          </p:cNvPr>
          <p:cNvSpPr>
            <a:spLocks noGrp="1"/>
          </p:cNvSpPr>
          <p:nvPr>
            <p:ph type="pic" sz="quarter" idx="41"/>
          </p:nvPr>
        </p:nvSpPr>
        <p:spPr>
          <a:xfrm>
            <a:off x="6599515" y="4067874"/>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33" name="Text Placeholder 4">
            <a:extLst>
              <a:ext uri="{FF2B5EF4-FFF2-40B4-BE49-F238E27FC236}">
                <a16:creationId xmlns:a16="http://schemas.microsoft.com/office/drawing/2014/main" id="{1E9595A5-E526-D6CA-CAEE-6E13DD5A4233}"/>
              </a:ext>
            </a:extLst>
          </p:cNvPr>
          <p:cNvSpPr>
            <a:spLocks noGrp="1"/>
          </p:cNvSpPr>
          <p:nvPr>
            <p:ph type="body" sz="quarter" idx="42" hasCustomPrompt="1"/>
          </p:nvPr>
        </p:nvSpPr>
        <p:spPr>
          <a:xfrm>
            <a:off x="8014246" y="5102834"/>
            <a:ext cx="1971674"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34" name="Text Placeholder 4">
            <a:extLst>
              <a:ext uri="{FF2B5EF4-FFF2-40B4-BE49-F238E27FC236}">
                <a16:creationId xmlns:a16="http://schemas.microsoft.com/office/drawing/2014/main" id="{B79E994C-3E9E-39CD-058B-F6D8A045AC6F}"/>
              </a:ext>
            </a:extLst>
          </p:cNvPr>
          <p:cNvSpPr>
            <a:spLocks noGrp="1"/>
          </p:cNvSpPr>
          <p:nvPr>
            <p:ph type="body" sz="quarter" idx="43" hasCustomPrompt="1"/>
          </p:nvPr>
        </p:nvSpPr>
        <p:spPr>
          <a:xfrm>
            <a:off x="8014246" y="5353459"/>
            <a:ext cx="1971674" cy="71637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35" name="Picture Placeholder 7">
            <a:extLst>
              <a:ext uri="{FF2B5EF4-FFF2-40B4-BE49-F238E27FC236}">
                <a16:creationId xmlns:a16="http://schemas.microsoft.com/office/drawing/2014/main" id="{19FD7E32-FA06-CFAD-9C59-3ECC39098B22}"/>
              </a:ext>
            </a:extLst>
          </p:cNvPr>
          <p:cNvSpPr>
            <a:spLocks noGrp="1"/>
          </p:cNvSpPr>
          <p:nvPr>
            <p:ph type="pic" sz="quarter" idx="44"/>
          </p:nvPr>
        </p:nvSpPr>
        <p:spPr>
          <a:xfrm>
            <a:off x="8521757" y="4067874"/>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36" name="Text Placeholder 4">
            <a:extLst>
              <a:ext uri="{FF2B5EF4-FFF2-40B4-BE49-F238E27FC236}">
                <a16:creationId xmlns:a16="http://schemas.microsoft.com/office/drawing/2014/main" id="{17D13087-840A-C9BE-20D1-6B720836E29E}"/>
              </a:ext>
            </a:extLst>
          </p:cNvPr>
          <p:cNvSpPr>
            <a:spLocks noGrp="1"/>
          </p:cNvSpPr>
          <p:nvPr>
            <p:ph type="body" sz="quarter" idx="45" hasCustomPrompt="1"/>
          </p:nvPr>
        </p:nvSpPr>
        <p:spPr>
          <a:xfrm>
            <a:off x="9929814" y="5102834"/>
            <a:ext cx="1971674" cy="250626"/>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37" name="Text Placeholder 4">
            <a:extLst>
              <a:ext uri="{FF2B5EF4-FFF2-40B4-BE49-F238E27FC236}">
                <a16:creationId xmlns:a16="http://schemas.microsoft.com/office/drawing/2014/main" id="{522DED9B-DCE1-82E7-77CF-87022F558FA8}"/>
              </a:ext>
            </a:extLst>
          </p:cNvPr>
          <p:cNvSpPr>
            <a:spLocks noGrp="1"/>
          </p:cNvSpPr>
          <p:nvPr>
            <p:ph type="body" sz="quarter" idx="46" hasCustomPrompt="1"/>
          </p:nvPr>
        </p:nvSpPr>
        <p:spPr>
          <a:xfrm>
            <a:off x="9929814" y="5353459"/>
            <a:ext cx="1971674" cy="71637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38" name="Picture Placeholder 7">
            <a:extLst>
              <a:ext uri="{FF2B5EF4-FFF2-40B4-BE49-F238E27FC236}">
                <a16:creationId xmlns:a16="http://schemas.microsoft.com/office/drawing/2014/main" id="{E3743F27-B7C3-BFBF-2A56-95811744C0E3}"/>
              </a:ext>
            </a:extLst>
          </p:cNvPr>
          <p:cNvSpPr>
            <a:spLocks noGrp="1"/>
          </p:cNvSpPr>
          <p:nvPr>
            <p:ph type="pic" sz="quarter" idx="47"/>
          </p:nvPr>
        </p:nvSpPr>
        <p:spPr>
          <a:xfrm>
            <a:off x="10437325" y="4067874"/>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Tree>
    <p:extLst>
      <p:ext uri="{BB962C8B-B14F-4D97-AF65-F5344CB8AC3E}">
        <p14:creationId xmlns:p14="http://schemas.microsoft.com/office/powerpoint/2010/main" val="3104776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_Team 12">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DC873302-EE80-178E-5D85-B2EC0F2BB796}"/>
              </a:ext>
            </a:extLst>
          </p:cNvPr>
          <p:cNvSpPr/>
          <p:nvPr userDrawn="1"/>
        </p:nvSpPr>
        <p:spPr>
          <a:xfrm>
            <a:off x="0" y="1503433"/>
            <a:ext cx="12192000" cy="467916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Elevance Sans"/>
            </a:endParaRPr>
          </a:p>
        </p:txBody>
      </p:sp>
      <p:sp>
        <p:nvSpPr>
          <p:cNvPr id="2" name="Title 1">
            <a:extLst>
              <a:ext uri="{FF2B5EF4-FFF2-40B4-BE49-F238E27FC236}">
                <a16:creationId xmlns:a16="http://schemas.microsoft.com/office/drawing/2014/main" id="{AA77A038-5E60-98F7-6D9C-A24B32E085C4}"/>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2AC9EF6B-6B52-6E8B-277D-75F8F177D96B}"/>
              </a:ext>
            </a:extLst>
          </p:cNvPr>
          <p:cNvSpPr>
            <a:spLocks noGrp="1"/>
          </p:cNvSpPr>
          <p:nvPr>
            <p:ph type="body" sz="quarter" idx="12" hasCustomPrompt="1"/>
          </p:nvPr>
        </p:nvSpPr>
        <p:spPr>
          <a:xfrm>
            <a:off x="352912" y="2762160"/>
            <a:ext cx="1914525" cy="250627"/>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dirty="0"/>
              <a:t>Insert name</a:t>
            </a:r>
          </a:p>
        </p:txBody>
      </p:sp>
      <p:sp>
        <p:nvSpPr>
          <p:cNvPr id="4" name="Text Placeholder 4">
            <a:extLst>
              <a:ext uri="{FF2B5EF4-FFF2-40B4-BE49-F238E27FC236}">
                <a16:creationId xmlns:a16="http://schemas.microsoft.com/office/drawing/2014/main" id="{351A221F-D620-B0B1-3681-F26CB6A88B05}"/>
              </a:ext>
            </a:extLst>
          </p:cNvPr>
          <p:cNvSpPr>
            <a:spLocks noGrp="1"/>
          </p:cNvSpPr>
          <p:nvPr>
            <p:ph type="body" sz="quarter" idx="13" hasCustomPrompt="1"/>
          </p:nvPr>
        </p:nvSpPr>
        <p:spPr>
          <a:xfrm>
            <a:off x="352912" y="3012785"/>
            <a:ext cx="1914525"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dirty="0"/>
              <a:t>Insert title</a:t>
            </a:r>
          </a:p>
        </p:txBody>
      </p:sp>
      <p:sp>
        <p:nvSpPr>
          <p:cNvPr id="5" name="Picture Placeholder 7">
            <a:extLst>
              <a:ext uri="{FF2B5EF4-FFF2-40B4-BE49-F238E27FC236}">
                <a16:creationId xmlns:a16="http://schemas.microsoft.com/office/drawing/2014/main" id="{57E3D212-4E14-919C-2874-061AF0C25BAC}"/>
              </a:ext>
            </a:extLst>
          </p:cNvPr>
          <p:cNvSpPr>
            <a:spLocks noGrp="1"/>
          </p:cNvSpPr>
          <p:nvPr>
            <p:ph type="pic" sz="quarter" idx="14"/>
          </p:nvPr>
        </p:nvSpPr>
        <p:spPr>
          <a:xfrm>
            <a:off x="846137"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6" name="Text Placeholder 4">
            <a:extLst>
              <a:ext uri="{FF2B5EF4-FFF2-40B4-BE49-F238E27FC236}">
                <a16:creationId xmlns:a16="http://schemas.microsoft.com/office/drawing/2014/main" id="{F8981E98-375F-6B98-1D74-E279B7741AEE}"/>
              </a:ext>
            </a:extLst>
          </p:cNvPr>
          <p:cNvSpPr>
            <a:spLocks noGrp="1"/>
          </p:cNvSpPr>
          <p:nvPr>
            <p:ph type="body" sz="quarter" idx="15" hasCustomPrompt="1"/>
          </p:nvPr>
        </p:nvSpPr>
        <p:spPr>
          <a:xfrm>
            <a:off x="2268480" y="2762160"/>
            <a:ext cx="1914525" cy="250627"/>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7" name="Text Placeholder 4">
            <a:extLst>
              <a:ext uri="{FF2B5EF4-FFF2-40B4-BE49-F238E27FC236}">
                <a16:creationId xmlns:a16="http://schemas.microsoft.com/office/drawing/2014/main" id="{A00F8138-7682-715C-B5C7-9AECFB1B735D}"/>
              </a:ext>
            </a:extLst>
          </p:cNvPr>
          <p:cNvSpPr>
            <a:spLocks noGrp="1"/>
          </p:cNvSpPr>
          <p:nvPr>
            <p:ph type="body" sz="quarter" idx="16" hasCustomPrompt="1"/>
          </p:nvPr>
        </p:nvSpPr>
        <p:spPr>
          <a:xfrm>
            <a:off x="2268480" y="3012785"/>
            <a:ext cx="1914525"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8" name="Picture Placeholder 7">
            <a:extLst>
              <a:ext uri="{FF2B5EF4-FFF2-40B4-BE49-F238E27FC236}">
                <a16:creationId xmlns:a16="http://schemas.microsoft.com/office/drawing/2014/main" id="{A3C6CE6F-1B06-705F-E9C9-198A3404B7F7}"/>
              </a:ext>
            </a:extLst>
          </p:cNvPr>
          <p:cNvSpPr>
            <a:spLocks noGrp="1"/>
          </p:cNvSpPr>
          <p:nvPr>
            <p:ph type="pic" sz="quarter" idx="17"/>
          </p:nvPr>
        </p:nvSpPr>
        <p:spPr>
          <a:xfrm>
            <a:off x="2761705"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9" name="Text Placeholder 4">
            <a:extLst>
              <a:ext uri="{FF2B5EF4-FFF2-40B4-BE49-F238E27FC236}">
                <a16:creationId xmlns:a16="http://schemas.microsoft.com/office/drawing/2014/main" id="{1418D129-0EE2-6561-38E8-3DC911B842F7}"/>
              </a:ext>
            </a:extLst>
          </p:cNvPr>
          <p:cNvSpPr>
            <a:spLocks noGrp="1"/>
          </p:cNvSpPr>
          <p:nvPr>
            <p:ph type="body" sz="quarter" idx="18" hasCustomPrompt="1"/>
          </p:nvPr>
        </p:nvSpPr>
        <p:spPr>
          <a:xfrm>
            <a:off x="4197398" y="2762160"/>
            <a:ext cx="1914525" cy="250627"/>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10" name="Text Placeholder 4">
            <a:extLst>
              <a:ext uri="{FF2B5EF4-FFF2-40B4-BE49-F238E27FC236}">
                <a16:creationId xmlns:a16="http://schemas.microsoft.com/office/drawing/2014/main" id="{A502F73B-3316-F839-E4F4-C0FADA90A9F5}"/>
              </a:ext>
            </a:extLst>
          </p:cNvPr>
          <p:cNvSpPr>
            <a:spLocks noGrp="1"/>
          </p:cNvSpPr>
          <p:nvPr>
            <p:ph type="body" sz="quarter" idx="19" hasCustomPrompt="1"/>
          </p:nvPr>
        </p:nvSpPr>
        <p:spPr>
          <a:xfrm>
            <a:off x="4197398" y="3012785"/>
            <a:ext cx="1914525"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1" name="Picture Placeholder 7">
            <a:extLst>
              <a:ext uri="{FF2B5EF4-FFF2-40B4-BE49-F238E27FC236}">
                <a16:creationId xmlns:a16="http://schemas.microsoft.com/office/drawing/2014/main" id="{7F0520D2-A7AE-F832-1FC7-B9AD9DECB27A}"/>
              </a:ext>
            </a:extLst>
          </p:cNvPr>
          <p:cNvSpPr>
            <a:spLocks noGrp="1"/>
          </p:cNvSpPr>
          <p:nvPr>
            <p:ph type="pic" sz="quarter" idx="20"/>
          </p:nvPr>
        </p:nvSpPr>
        <p:spPr>
          <a:xfrm>
            <a:off x="4690623"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12" name="Text Placeholder 4">
            <a:extLst>
              <a:ext uri="{FF2B5EF4-FFF2-40B4-BE49-F238E27FC236}">
                <a16:creationId xmlns:a16="http://schemas.microsoft.com/office/drawing/2014/main" id="{478F54A7-4824-5A33-821E-DD906CBA6C16}"/>
              </a:ext>
            </a:extLst>
          </p:cNvPr>
          <p:cNvSpPr>
            <a:spLocks noGrp="1"/>
          </p:cNvSpPr>
          <p:nvPr>
            <p:ph type="body" sz="quarter" idx="21" hasCustomPrompt="1"/>
          </p:nvPr>
        </p:nvSpPr>
        <p:spPr>
          <a:xfrm>
            <a:off x="6106291" y="2762160"/>
            <a:ext cx="1914525" cy="250627"/>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13" name="Text Placeholder 4">
            <a:extLst>
              <a:ext uri="{FF2B5EF4-FFF2-40B4-BE49-F238E27FC236}">
                <a16:creationId xmlns:a16="http://schemas.microsoft.com/office/drawing/2014/main" id="{DFE043EB-613B-58A6-10D5-64F36F3480E7}"/>
              </a:ext>
            </a:extLst>
          </p:cNvPr>
          <p:cNvSpPr>
            <a:spLocks noGrp="1"/>
          </p:cNvSpPr>
          <p:nvPr>
            <p:ph type="body" sz="quarter" idx="22" hasCustomPrompt="1"/>
          </p:nvPr>
        </p:nvSpPr>
        <p:spPr>
          <a:xfrm>
            <a:off x="6106291" y="3012785"/>
            <a:ext cx="1914525"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4" name="Picture Placeholder 7">
            <a:extLst>
              <a:ext uri="{FF2B5EF4-FFF2-40B4-BE49-F238E27FC236}">
                <a16:creationId xmlns:a16="http://schemas.microsoft.com/office/drawing/2014/main" id="{8F8F8A60-F4E0-024C-3EAD-2601DD4F67ED}"/>
              </a:ext>
            </a:extLst>
          </p:cNvPr>
          <p:cNvSpPr>
            <a:spLocks noGrp="1"/>
          </p:cNvSpPr>
          <p:nvPr>
            <p:ph type="pic" sz="quarter" idx="23"/>
          </p:nvPr>
        </p:nvSpPr>
        <p:spPr>
          <a:xfrm>
            <a:off x="6599515"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15" name="Text Placeholder 4">
            <a:extLst>
              <a:ext uri="{FF2B5EF4-FFF2-40B4-BE49-F238E27FC236}">
                <a16:creationId xmlns:a16="http://schemas.microsoft.com/office/drawing/2014/main" id="{B02DCA59-EF9D-4750-89BA-A4C95C93605B}"/>
              </a:ext>
            </a:extLst>
          </p:cNvPr>
          <p:cNvSpPr>
            <a:spLocks noGrp="1"/>
          </p:cNvSpPr>
          <p:nvPr>
            <p:ph type="body" sz="quarter" idx="24" hasCustomPrompt="1"/>
          </p:nvPr>
        </p:nvSpPr>
        <p:spPr>
          <a:xfrm>
            <a:off x="8028532" y="2762160"/>
            <a:ext cx="1914525" cy="250627"/>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16" name="Text Placeholder 4">
            <a:extLst>
              <a:ext uri="{FF2B5EF4-FFF2-40B4-BE49-F238E27FC236}">
                <a16:creationId xmlns:a16="http://schemas.microsoft.com/office/drawing/2014/main" id="{1EB57649-0A72-0B37-5A4A-C37CF4290C3D}"/>
              </a:ext>
            </a:extLst>
          </p:cNvPr>
          <p:cNvSpPr>
            <a:spLocks noGrp="1"/>
          </p:cNvSpPr>
          <p:nvPr>
            <p:ph type="body" sz="quarter" idx="25" hasCustomPrompt="1"/>
          </p:nvPr>
        </p:nvSpPr>
        <p:spPr>
          <a:xfrm>
            <a:off x="8028532" y="3012785"/>
            <a:ext cx="1914525"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7" name="Picture Placeholder 7">
            <a:extLst>
              <a:ext uri="{FF2B5EF4-FFF2-40B4-BE49-F238E27FC236}">
                <a16:creationId xmlns:a16="http://schemas.microsoft.com/office/drawing/2014/main" id="{FCFCA629-D86B-3FF9-6F3F-7CDB2DD5A4E1}"/>
              </a:ext>
            </a:extLst>
          </p:cNvPr>
          <p:cNvSpPr>
            <a:spLocks noGrp="1"/>
          </p:cNvSpPr>
          <p:nvPr>
            <p:ph type="pic" sz="quarter" idx="26"/>
          </p:nvPr>
        </p:nvSpPr>
        <p:spPr>
          <a:xfrm>
            <a:off x="8521757"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18" name="Text Placeholder 4">
            <a:extLst>
              <a:ext uri="{FF2B5EF4-FFF2-40B4-BE49-F238E27FC236}">
                <a16:creationId xmlns:a16="http://schemas.microsoft.com/office/drawing/2014/main" id="{CCB5FC08-FBAE-0F94-D868-2A41B2372C26}"/>
              </a:ext>
            </a:extLst>
          </p:cNvPr>
          <p:cNvSpPr>
            <a:spLocks noGrp="1"/>
          </p:cNvSpPr>
          <p:nvPr>
            <p:ph type="body" sz="quarter" idx="27" hasCustomPrompt="1"/>
          </p:nvPr>
        </p:nvSpPr>
        <p:spPr>
          <a:xfrm>
            <a:off x="9944100" y="2762160"/>
            <a:ext cx="1914525" cy="250627"/>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19" name="Text Placeholder 4">
            <a:extLst>
              <a:ext uri="{FF2B5EF4-FFF2-40B4-BE49-F238E27FC236}">
                <a16:creationId xmlns:a16="http://schemas.microsoft.com/office/drawing/2014/main" id="{5BBF77D5-1627-ECA2-FAC0-53A363A9212A}"/>
              </a:ext>
            </a:extLst>
          </p:cNvPr>
          <p:cNvSpPr>
            <a:spLocks noGrp="1"/>
          </p:cNvSpPr>
          <p:nvPr>
            <p:ph type="body" sz="quarter" idx="28" hasCustomPrompt="1"/>
          </p:nvPr>
        </p:nvSpPr>
        <p:spPr>
          <a:xfrm>
            <a:off x="9944100" y="3012785"/>
            <a:ext cx="1914525"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0" name="Picture Placeholder 7">
            <a:extLst>
              <a:ext uri="{FF2B5EF4-FFF2-40B4-BE49-F238E27FC236}">
                <a16:creationId xmlns:a16="http://schemas.microsoft.com/office/drawing/2014/main" id="{A8CB0E9B-9DD0-4265-2130-4E562199D308}"/>
              </a:ext>
            </a:extLst>
          </p:cNvPr>
          <p:cNvSpPr>
            <a:spLocks noGrp="1"/>
          </p:cNvSpPr>
          <p:nvPr>
            <p:ph type="pic" sz="quarter" idx="29"/>
          </p:nvPr>
        </p:nvSpPr>
        <p:spPr>
          <a:xfrm>
            <a:off x="10437325"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1" name="Text Placeholder 4">
            <a:extLst>
              <a:ext uri="{FF2B5EF4-FFF2-40B4-BE49-F238E27FC236}">
                <a16:creationId xmlns:a16="http://schemas.microsoft.com/office/drawing/2014/main" id="{129F9BE4-9A9C-AB69-4054-99A52F8DC36D}"/>
              </a:ext>
            </a:extLst>
          </p:cNvPr>
          <p:cNvSpPr>
            <a:spLocks noGrp="1"/>
          </p:cNvSpPr>
          <p:nvPr>
            <p:ph type="body" sz="quarter" idx="30" hasCustomPrompt="1"/>
          </p:nvPr>
        </p:nvSpPr>
        <p:spPr>
          <a:xfrm>
            <a:off x="352912" y="5103940"/>
            <a:ext cx="1914525" cy="250627"/>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22" name="Text Placeholder 4">
            <a:extLst>
              <a:ext uri="{FF2B5EF4-FFF2-40B4-BE49-F238E27FC236}">
                <a16:creationId xmlns:a16="http://schemas.microsoft.com/office/drawing/2014/main" id="{4FE25AE7-39A4-308A-BD30-34EF0E2BD43E}"/>
              </a:ext>
            </a:extLst>
          </p:cNvPr>
          <p:cNvSpPr>
            <a:spLocks noGrp="1"/>
          </p:cNvSpPr>
          <p:nvPr>
            <p:ph type="body" sz="quarter" idx="31" hasCustomPrompt="1"/>
          </p:nvPr>
        </p:nvSpPr>
        <p:spPr>
          <a:xfrm>
            <a:off x="352912" y="5354565"/>
            <a:ext cx="1914525"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3" name="Picture Placeholder 7">
            <a:extLst>
              <a:ext uri="{FF2B5EF4-FFF2-40B4-BE49-F238E27FC236}">
                <a16:creationId xmlns:a16="http://schemas.microsoft.com/office/drawing/2014/main" id="{7C2CB2DB-1451-2E8B-F858-E71FF4C72F3B}"/>
              </a:ext>
            </a:extLst>
          </p:cNvPr>
          <p:cNvSpPr>
            <a:spLocks noGrp="1"/>
          </p:cNvSpPr>
          <p:nvPr>
            <p:ph type="pic" sz="quarter" idx="32"/>
          </p:nvPr>
        </p:nvSpPr>
        <p:spPr>
          <a:xfrm>
            <a:off x="846137" y="406898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4" name="Text Placeholder 4">
            <a:extLst>
              <a:ext uri="{FF2B5EF4-FFF2-40B4-BE49-F238E27FC236}">
                <a16:creationId xmlns:a16="http://schemas.microsoft.com/office/drawing/2014/main" id="{D37ACD47-EB84-12F4-A3C6-296A47B965E4}"/>
              </a:ext>
            </a:extLst>
          </p:cNvPr>
          <p:cNvSpPr>
            <a:spLocks noGrp="1"/>
          </p:cNvSpPr>
          <p:nvPr>
            <p:ph type="body" sz="quarter" idx="33" hasCustomPrompt="1"/>
          </p:nvPr>
        </p:nvSpPr>
        <p:spPr>
          <a:xfrm>
            <a:off x="2268480" y="5103940"/>
            <a:ext cx="1914525" cy="250627"/>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25" name="Text Placeholder 4">
            <a:extLst>
              <a:ext uri="{FF2B5EF4-FFF2-40B4-BE49-F238E27FC236}">
                <a16:creationId xmlns:a16="http://schemas.microsoft.com/office/drawing/2014/main" id="{440C4D3E-929D-C9D8-2CF2-53C2E59CBF8A}"/>
              </a:ext>
            </a:extLst>
          </p:cNvPr>
          <p:cNvSpPr>
            <a:spLocks noGrp="1"/>
          </p:cNvSpPr>
          <p:nvPr>
            <p:ph type="body" sz="quarter" idx="34" hasCustomPrompt="1"/>
          </p:nvPr>
        </p:nvSpPr>
        <p:spPr>
          <a:xfrm>
            <a:off x="2268480" y="5354565"/>
            <a:ext cx="1914525"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6" name="Picture Placeholder 7">
            <a:extLst>
              <a:ext uri="{FF2B5EF4-FFF2-40B4-BE49-F238E27FC236}">
                <a16:creationId xmlns:a16="http://schemas.microsoft.com/office/drawing/2014/main" id="{F261A1BC-B9B1-7181-4EA3-9A9B5AD6913C}"/>
              </a:ext>
            </a:extLst>
          </p:cNvPr>
          <p:cNvSpPr>
            <a:spLocks noGrp="1"/>
          </p:cNvSpPr>
          <p:nvPr>
            <p:ph type="pic" sz="quarter" idx="35"/>
          </p:nvPr>
        </p:nvSpPr>
        <p:spPr>
          <a:xfrm>
            <a:off x="2761705" y="406898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7" name="Text Placeholder 4">
            <a:extLst>
              <a:ext uri="{FF2B5EF4-FFF2-40B4-BE49-F238E27FC236}">
                <a16:creationId xmlns:a16="http://schemas.microsoft.com/office/drawing/2014/main" id="{0C85D24F-5A02-2C45-2A18-3EF5BA6F290E}"/>
              </a:ext>
            </a:extLst>
          </p:cNvPr>
          <p:cNvSpPr>
            <a:spLocks noGrp="1"/>
          </p:cNvSpPr>
          <p:nvPr>
            <p:ph type="body" sz="quarter" idx="36" hasCustomPrompt="1"/>
          </p:nvPr>
        </p:nvSpPr>
        <p:spPr>
          <a:xfrm>
            <a:off x="4197398" y="5103940"/>
            <a:ext cx="1914525" cy="250627"/>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28" name="Text Placeholder 4">
            <a:extLst>
              <a:ext uri="{FF2B5EF4-FFF2-40B4-BE49-F238E27FC236}">
                <a16:creationId xmlns:a16="http://schemas.microsoft.com/office/drawing/2014/main" id="{9A3D9D16-1E48-C3BA-09C7-A089D3BEAEE0}"/>
              </a:ext>
            </a:extLst>
          </p:cNvPr>
          <p:cNvSpPr>
            <a:spLocks noGrp="1"/>
          </p:cNvSpPr>
          <p:nvPr>
            <p:ph type="body" sz="quarter" idx="37" hasCustomPrompt="1"/>
          </p:nvPr>
        </p:nvSpPr>
        <p:spPr>
          <a:xfrm>
            <a:off x="4197398" y="5354565"/>
            <a:ext cx="1914525"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9" name="Picture Placeholder 7">
            <a:extLst>
              <a:ext uri="{FF2B5EF4-FFF2-40B4-BE49-F238E27FC236}">
                <a16:creationId xmlns:a16="http://schemas.microsoft.com/office/drawing/2014/main" id="{FD9B706C-FD49-5E24-003C-1CAA7EB5A53E}"/>
              </a:ext>
            </a:extLst>
          </p:cNvPr>
          <p:cNvSpPr>
            <a:spLocks noGrp="1"/>
          </p:cNvSpPr>
          <p:nvPr>
            <p:ph type="pic" sz="quarter" idx="38"/>
          </p:nvPr>
        </p:nvSpPr>
        <p:spPr>
          <a:xfrm>
            <a:off x="4690623" y="406898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30" name="Text Placeholder 4">
            <a:extLst>
              <a:ext uri="{FF2B5EF4-FFF2-40B4-BE49-F238E27FC236}">
                <a16:creationId xmlns:a16="http://schemas.microsoft.com/office/drawing/2014/main" id="{57D0485F-5CD9-6596-A092-4EDD6FBE0367}"/>
              </a:ext>
            </a:extLst>
          </p:cNvPr>
          <p:cNvSpPr>
            <a:spLocks noGrp="1"/>
          </p:cNvSpPr>
          <p:nvPr>
            <p:ph type="body" sz="quarter" idx="39" hasCustomPrompt="1"/>
          </p:nvPr>
        </p:nvSpPr>
        <p:spPr>
          <a:xfrm>
            <a:off x="6106291" y="5103940"/>
            <a:ext cx="1914525" cy="250627"/>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31" name="Text Placeholder 4">
            <a:extLst>
              <a:ext uri="{FF2B5EF4-FFF2-40B4-BE49-F238E27FC236}">
                <a16:creationId xmlns:a16="http://schemas.microsoft.com/office/drawing/2014/main" id="{B31BEB13-78B1-A4A6-ABA3-6528003C9795}"/>
              </a:ext>
            </a:extLst>
          </p:cNvPr>
          <p:cNvSpPr>
            <a:spLocks noGrp="1"/>
          </p:cNvSpPr>
          <p:nvPr>
            <p:ph type="body" sz="quarter" idx="40" hasCustomPrompt="1"/>
          </p:nvPr>
        </p:nvSpPr>
        <p:spPr>
          <a:xfrm>
            <a:off x="6106291" y="5354565"/>
            <a:ext cx="1914525"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32" name="Picture Placeholder 7">
            <a:extLst>
              <a:ext uri="{FF2B5EF4-FFF2-40B4-BE49-F238E27FC236}">
                <a16:creationId xmlns:a16="http://schemas.microsoft.com/office/drawing/2014/main" id="{E62F4061-EA9D-EA83-EB10-CBBAC9F9B2CE}"/>
              </a:ext>
            </a:extLst>
          </p:cNvPr>
          <p:cNvSpPr>
            <a:spLocks noGrp="1"/>
          </p:cNvSpPr>
          <p:nvPr>
            <p:ph type="pic" sz="quarter" idx="41"/>
          </p:nvPr>
        </p:nvSpPr>
        <p:spPr>
          <a:xfrm>
            <a:off x="6599515" y="406898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33" name="Text Placeholder 4">
            <a:extLst>
              <a:ext uri="{FF2B5EF4-FFF2-40B4-BE49-F238E27FC236}">
                <a16:creationId xmlns:a16="http://schemas.microsoft.com/office/drawing/2014/main" id="{1E9595A5-E526-D6CA-CAEE-6E13DD5A4233}"/>
              </a:ext>
            </a:extLst>
          </p:cNvPr>
          <p:cNvSpPr>
            <a:spLocks noGrp="1"/>
          </p:cNvSpPr>
          <p:nvPr>
            <p:ph type="body" sz="quarter" idx="42" hasCustomPrompt="1"/>
          </p:nvPr>
        </p:nvSpPr>
        <p:spPr>
          <a:xfrm>
            <a:off x="8028532" y="5103940"/>
            <a:ext cx="1914525" cy="250627"/>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34" name="Text Placeholder 4">
            <a:extLst>
              <a:ext uri="{FF2B5EF4-FFF2-40B4-BE49-F238E27FC236}">
                <a16:creationId xmlns:a16="http://schemas.microsoft.com/office/drawing/2014/main" id="{B79E994C-3E9E-39CD-058B-F6D8A045AC6F}"/>
              </a:ext>
            </a:extLst>
          </p:cNvPr>
          <p:cNvSpPr>
            <a:spLocks noGrp="1"/>
          </p:cNvSpPr>
          <p:nvPr>
            <p:ph type="body" sz="quarter" idx="43" hasCustomPrompt="1"/>
          </p:nvPr>
        </p:nvSpPr>
        <p:spPr>
          <a:xfrm>
            <a:off x="8028532" y="5354565"/>
            <a:ext cx="1914525"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35" name="Picture Placeholder 7">
            <a:extLst>
              <a:ext uri="{FF2B5EF4-FFF2-40B4-BE49-F238E27FC236}">
                <a16:creationId xmlns:a16="http://schemas.microsoft.com/office/drawing/2014/main" id="{19FD7E32-FA06-CFAD-9C59-3ECC39098B22}"/>
              </a:ext>
            </a:extLst>
          </p:cNvPr>
          <p:cNvSpPr>
            <a:spLocks noGrp="1"/>
          </p:cNvSpPr>
          <p:nvPr>
            <p:ph type="pic" sz="quarter" idx="44"/>
          </p:nvPr>
        </p:nvSpPr>
        <p:spPr>
          <a:xfrm>
            <a:off x="8521757" y="406898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36" name="Text Placeholder 4">
            <a:extLst>
              <a:ext uri="{FF2B5EF4-FFF2-40B4-BE49-F238E27FC236}">
                <a16:creationId xmlns:a16="http://schemas.microsoft.com/office/drawing/2014/main" id="{17D13087-840A-C9BE-20D1-6B720836E29E}"/>
              </a:ext>
            </a:extLst>
          </p:cNvPr>
          <p:cNvSpPr>
            <a:spLocks noGrp="1"/>
          </p:cNvSpPr>
          <p:nvPr>
            <p:ph type="body" sz="quarter" idx="45" hasCustomPrompt="1"/>
          </p:nvPr>
        </p:nvSpPr>
        <p:spPr>
          <a:xfrm>
            <a:off x="9944100" y="5103940"/>
            <a:ext cx="1914525" cy="250627"/>
          </a:xfrm>
        </p:spPr>
        <p:txBody>
          <a:bodyPr rIns="0"/>
          <a:lstStyle>
            <a:lvl1pPr algn="ctr">
              <a:spcBef>
                <a:spcPts val="0"/>
              </a:spcBef>
              <a:defRPr sz="1200">
                <a:latin typeface="+mj-lt"/>
              </a:defRPr>
            </a:lvl1pPr>
            <a:lvl2pPr>
              <a:defRPr sz="1600"/>
            </a:lvl2pPr>
            <a:lvl3pPr>
              <a:defRPr sz="1600"/>
            </a:lvl3pPr>
            <a:lvl4pPr>
              <a:defRPr sz="1600"/>
            </a:lvl4pPr>
            <a:lvl5pPr>
              <a:defRPr sz="1600"/>
            </a:lvl5pPr>
          </a:lstStyle>
          <a:p>
            <a:pPr lvl="0"/>
            <a:r>
              <a:rPr lang="en-US"/>
              <a:t>Insert name</a:t>
            </a:r>
          </a:p>
        </p:txBody>
      </p:sp>
      <p:sp>
        <p:nvSpPr>
          <p:cNvPr id="37" name="Text Placeholder 4">
            <a:extLst>
              <a:ext uri="{FF2B5EF4-FFF2-40B4-BE49-F238E27FC236}">
                <a16:creationId xmlns:a16="http://schemas.microsoft.com/office/drawing/2014/main" id="{522DED9B-DCE1-82E7-77CF-87022F558FA8}"/>
              </a:ext>
            </a:extLst>
          </p:cNvPr>
          <p:cNvSpPr>
            <a:spLocks noGrp="1"/>
          </p:cNvSpPr>
          <p:nvPr>
            <p:ph type="body" sz="quarter" idx="46" hasCustomPrompt="1"/>
          </p:nvPr>
        </p:nvSpPr>
        <p:spPr>
          <a:xfrm>
            <a:off x="9944100" y="5354565"/>
            <a:ext cx="1914525"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38" name="Picture Placeholder 7">
            <a:extLst>
              <a:ext uri="{FF2B5EF4-FFF2-40B4-BE49-F238E27FC236}">
                <a16:creationId xmlns:a16="http://schemas.microsoft.com/office/drawing/2014/main" id="{E3743F27-B7C3-BFBF-2A56-95811744C0E3}"/>
              </a:ext>
            </a:extLst>
          </p:cNvPr>
          <p:cNvSpPr>
            <a:spLocks noGrp="1"/>
          </p:cNvSpPr>
          <p:nvPr>
            <p:ph type="pic" sz="quarter" idx="47"/>
          </p:nvPr>
        </p:nvSpPr>
        <p:spPr>
          <a:xfrm>
            <a:off x="10437325" y="406898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Tree>
    <p:extLst>
      <p:ext uri="{BB962C8B-B14F-4D97-AF65-F5344CB8AC3E}">
        <p14:creationId xmlns:p14="http://schemas.microsoft.com/office/powerpoint/2010/main" val="606047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am 8">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4BD3DB8-A58A-4D39-11C0-C2EFF95DF76F}"/>
              </a:ext>
            </a:extLst>
          </p:cNvPr>
          <p:cNvSpPr/>
          <p:nvPr userDrawn="1"/>
        </p:nvSpPr>
        <p:spPr>
          <a:xfrm>
            <a:off x="0" y="1503433"/>
            <a:ext cx="12192000" cy="467916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Elevance Sans"/>
            </a:endParaRPr>
          </a:p>
        </p:txBody>
      </p:sp>
      <p:sp>
        <p:nvSpPr>
          <p:cNvPr id="2" name="Title 1">
            <a:extLst>
              <a:ext uri="{FF2B5EF4-FFF2-40B4-BE49-F238E27FC236}">
                <a16:creationId xmlns:a16="http://schemas.microsoft.com/office/drawing/2014/main" id="{AA77A038-5E60-98F7-6D9C-A24B32E085C4}"/>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2AC9EF6B-6B52-6E8B-277D-75F8F177D96B}"/>
              </a:ext>
            </a:extLst>
          </p:cNvPr>
          <p:cNvSpPr>
            <a:spLocks noGrp="1"/>
          </p:cNvSpPr>
          <p:nvPr>
            <p:ph type="body" sz="quarter" idx="12" hasCustomPrompt="1"/>
          </p:nvPr>
        </p:nvSpPr>
        <p:spPr>
          <a:xfrm>
            <a:off x="1105515" y="2762160"/>
            <a:ext cx="2457450"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dirty="0"/>
              <a:t>Insert name</a:t>
            </a:r>
          </a:p>
        </p:txBody>
      </p:sp>
      <p:sp>
        <p:nvSpPr>
          <p:cNvPr id="4" name="Text Placeholder 4">
            <a:extLst>
              <a:ext uri="{FF2B5EF4-FFF2-40B4-BE49-F238E27FC236}">
                <a16:creationId xmlns:a16="http://schemas.microsoft.com/office/drawing/2014/main" id="{351A221F-D620-B0B1-3681-F26CB6A88B05}"/>
              </a:ext>
            </a:extLst>
          </p:cNvPr>
          <p:cNvSpPr>
            <a:spLocks noGrp="1"/>
          </p:cNvSpPr>
          <p:nvPr>
            <p:ph type="body" sz="quarter" idx="13" hasCustomPrompt="1"/>
          </p:nvPr>
        </p:nvSpPr>
        <p:spPr>
          <a:xfrm>
            <a:off x="1105515" y="3012785"/>
            <a:ext cx="2457450" cy="83796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dirty="0"/>
              <a:t>Insert title</a:t>
            </a:r>
          </a:p>
        </p:txBody>
      </p:sp>
      <p:sp>
        <p:nvSpPr>
          <p:cNvPr id="5" name="Picture Placeholder 7">
            <a:extLst>
              <a:ext uri="{FF2B5EF4-FFF2-40B4-BE49-F238E27FC236}">
                <a16:creationId xmlns:a16="http://schemas.microsoft.com/office/drawing/2014/main" id="{57E3D212-4E14-919C-2874-061AF0C25BAC}"/>
              </a:ext>
            </a:extLst>
          </p:cNvPr>
          <p:cNvSpPr>
            <a:spLocks noGrp="1"/>
          </p:cNvSpPr>
          <p:nvPr>
            <p:ph type="pic" sz="quarter" idx="14"/>
          </p:nvPr>
        </p:nvSpPr>
        <p:spPr>
          <a:xfrm>
            <a:off x="1837217"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6" name="Text Placeholder 4">
            <a:extLst>
              <a:ext uri="{FF2B5EF4-FFF2-40B4-BE49-F238E27FC236}">
                <a16:creationId xmlns:a16="http://schemas.microsoft.com/office/drawing/2014/main" id="{F8981E98-375F-6B98-1D74-E279B7741AEE}"/>
              </a:ext>
            </a:extLst>
          </p:cNvPr>
          <p:cNvSpPr>
            <a:spLocks noGrp="1"/>
          </p:cNvSpPr>
          <p:nvPr>
            <p:ph type="body" sz="quarter" idx="15" hasCustomPrompt="1"/>
          </p:nvPr>
        </p:nvSpPr>
        <p:spPr>
          <a:xfrm>
            <a:off x="3606288" y="2762160"/>
            <a:ext cx="2457450"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7" name="Text Placeholder 4">
            <a:extLst>
              <a:ext uri="{FF2B5EF4-FFF2-40B4-BE49-F238E27FC236}">
                <a16:creationId xmlns:a16="http://schemas.microsoft.com/office/drawing/2014/main" id="{A00F8138-7682-715C-B5C7-9AECFB1B735D}"/>
              </a:ext>
            </a:extLst>
          </p:cNvPr>
          <p:cNvSpPr>
            <a:spLocks noGrp="1"/>
          </p:cNvSpPr>
          <p:nvPr>
            <p:ph type="body" sz="quarter" idx="16" hasCustomPrompt="1"/>
          </p:nvPr>
        </p:nvSpPr>
        <p:spPr>
          <a:xfrm>
            <a:off x="3606288" y="3012785"/>
            <a:ext cx="2457450" cy="83796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8" name="Picture Placeholder 7">
            <a:extLst>
              <a:ext uri="{FF2B5EF4-FFF2-40B4-BE49-F238E27FC236}">
                <a16:creationId xmlns:a16="http://schemas.microsoft.com/office/drawing/2014/main" id="{A3C6CE6F-1B06-705F-E9C9-198A3404B7F7}"/>
              </a:ext>
            </a:extLst>
          </p:cNvPr>
          <p:cNvSpPr>
            <a:spLocks noGrp="1"/>
          </p:cNvSpPr>
          <p:nvPr>
            <p:ph type="pic" sz="quarter" idx="17"/>
          </p:nvPr>
        </p:nvSpPr>
        <p:spPr>
          <a:xfrm>
            <a:off x="4337990"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9" name="Text Placeholder 4">
            <a:extLst>
              <a:ext uri="{FF2B5EF4-FFF2-40B4-BE49-F238E27FC236}">
                <a16:creationId xmlns:a16="http://schemas.microsoft.com/office/drawing/2014/main" id="{1418D129-0EE2-6561-38E8-3DC911B842F7}"/>
              </a:ext>
            </a:extLst>
          </p:cNvPr>
          <p:cNvSpPr>
            <a:spLocks noGrp="1"/>
          </p:cNvSpPr>
          <p:nvPr>
            <p:ph type="body" sz="quarter" idx="18" hasCustomPrompt="1"/>
          </p:nvPr>
        </p:nvSpPr>
        <p:spPr>
          <a:xfrm>
            <a:off x="6100302" y="2776594"/>
            <a:ext cx="2457450"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10" name="Text Placeholder 4">
            <a:extLst>
              <a:ext uri="{FF2B5EF4-FFF2-40B4-BE49-F238E27FC236}">
                <a16:creationId xmlns:a16="http://schemas.microsoft.com/office/drawing/2014/main" id="{A502F73B-3316-F839-E4F4-C0FADA90A9F5}"/>
              </a:ext>
            </a:extLst>
          </p:cNvPr>
          <p:cNvSpPr>
            <a:spLocks noGrp="1"/>
          </p:cNvSpPr>
          <p:nvPr>
            <p:ph type="body" sz="quarter" idx="19" hasCustomPrompt="1"/>
          </p:nvPr>
        </p:nvSpPr>
        <p:spPr>
          <a:xfrm>
            <a:off x="6100302" y="3027219"/>
            <a:ext cx="2457450" cy="83796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1" name="Picture Placeholder 7">
            <a:extLst>
              <a:ext uri="{FF2B5EF4-FFF2-40B4-BE49-F238E27FC236}">
                <a16:creationId xmlns:a16="http://schemas.microsoft.com/office/drawing/2014/main" id="{7F0520D2-A7AE-F832-1FC7-B9AD9DECB27A}"/>
              </a:ext>
            </a:extLst>
          </p:cNvPr>
          <p:cNvSpPr>
            <a:spLocks noGrp="1"/>
          </p:cNvSpPr>
          <p:nvPr>
            <p:ph type="pic" sz="quarter" idx="20"/>
          </p:nvPr>
        </p:nvSpPr>
        <p:spPr>
          <a:xfrm>
            <a:off x="6832004" y="1741634"/>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12" name="Text Placeholder 4">
            <a:extLst>
              <a:ext uri="{FF2B5EF4-FFF2-40B4-BE49-F238E27FC236}">
                <a16:creationId xmlns:a16="http://schemas.microsoft.com/office/drawing/2014/main" id="{478F54A7-4824-5A33-821E-DD906CBA6C16}"/>
              </a:ext>
            </a:extLst>
          </p:cNvPr>
          <p:cNvSpPr>
            <a:spLocks noGrp="1"/>
          </p:cNvSpPr>
          <p:nvPr>
            <p:ph type="body" sz="quarter" idx="21" hasCustomPrompt="1"/>
          </p:nvPr>
        </p:nvSpPr>
        <p:spPr>
          <a:xfrm>
            <a:off x="8601075" y="2762160"/>
            <a:ext cx="2457450"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13" name="Text Placeholder 4">
            <a:extLst>
              <a:ext uri="{FF2B5EF4-FFF2-40B4-BE49-F238E27FC236}">
                <a16:creationId xmlns:a16="http://schemas.microsoft.com/office/drawing/2014/main" id="{DFE043EB-613B-58A6-10D5-64F36F3480E7}"/>
              </a:ext>
            </a:extLst>
          </p:cNvPr>
          <p:cNvSpPr>
            <a:spLocks noGrp="1"/>
          </p:cNvSpPr>
          <p:nvPr>
            <p:ph type="body" sz="quarter" idx="22" hasCustomPrompt="1"/>
          </p:nvPr>
        </p:nvSpPr>
        <p:spPr>
          <a:xfrm>
            <a:off x="8601075" y="3012785"/>
            <a:ext cx="2457450" cy="83796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4" name="Picture Placeholder 7">
            <a:extLst>
              <a:ext uri="{FF2B5EF4-FFF2-40B4-BE49-F238E27FC236}">
                <a16:creationId xmlns:a16="http://schemas.microsoft.com/office/drawing/2014/main" id="{8F8F8A60-F4E0-024C-3EAD-2601DD4F67ED}"/>
              </a:ext>
            </a:extLst>
          </p:cNvPr>
          <p:cNvSpPr>
            <a:spLocks noGrp="1"/>
          </p:cNvSpPr>
          <p:nvPr>
            <p:ph type="pic" sz="quarter" idx="23"/>
          </p:nvPr>
        </p:nvSpPr>
        <p:spPr>
          <a:xfrm>
            <a:off x="9332776"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1" name="Text Placeholder 4">
            <a:extLst>
              <a:ext uri="{FF2B5EF4-FFF2-40B4-BE49-F238E27FC236}">
                <a16:creationId xmlns:a16="http://schemas.microsoft.com/office/drawing/2014/main" id="{129F9BE4-9A9C-AB69-4054-99A52F8DC36D}"/>
              </a:ext>
            </a:extLst>
          </p:cNvPr>
          <p:cNvSpPr>
            <a:spLocks noGrp="1"/>
          </p:cNvSpPr>
          <p:nvPr>
            <p:ph type="body" sz="quarter" idx="30" hasCustomPrompt="1"/>
          </p:nvPr>
        </p:nvSpPr>
        <p:spPr>
          <a:xfrm>
            <a:off x="1105515" y="5094001"/>
            <a:ext cx="2457450"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22" name="Text Placeholder 4">
            <a:extLst>
              <a:ext uri="{FF2B5EF4-FFF2-40B4-BE49-F238E27FC236}">
                <a16:creationId xmlns:a16="http://schemas.microsoft.com/office/drawing/2014/main" id="{4FE25AE7-39A4-308A-BD30-34EF0E2BD43E}"/>
              </a:ext>
            </a:extLst>
          </p:cNvPr>
          <p:cNvSpPr>
            <a:spLocks noGrp="1"/>
          </p:cNvSpPr>
          <p:nvPr>
            <p:ph type="body" sz="quarter" idx="31" hasCustomPrompt="1"/>
          </p:nvPr>
        </p:nvSpPr>
        <p:spPr>
          <a:xfrm>
            <a:off x="1105515" y="5344626"/>
            <a:ext cx="2457450" cy="83796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dirty="0"/>
              <a:t>Insert title</a:t>
            </a:r>
          </a:p>
        </p:txBody>
      </p:sp>
      <p:sp>
        <p:nvSpPr>
          <p:cNvPr id="23" name="Picture Placeholder 7">
            <a:extLst>
              <a:ext uri="{FF2B5EF4-FFF2-40B4-BE49-F238E27FC236}">
                <a16:creationId xmlns:a16="http://schemas.microsoft.com/office/drawing/2014/main" id="{7C2CB2DB-1451-2E8B-F858-E71FF4C72F3B}"/>
              </a:ext>
            </a:extLst>
          </p:cNvPr>
          <p:cNvSpPr>
            <a:spLocks noGrp="1"/>
          </p:cNvSpPr>
          <p:nvPr>
            <p:ph type="pic" sz="quarter" idx="32"/>
          </p:nvPr>
        </p:nvSpPr>
        <p:spPr>
          <a:xfrm>
            <a:off x="1837217" y="4059041"/>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4" name="Text Placeholder 4">
            <a:extLst>
              <a:ext uri="{FF2B5EF4-FFF2-40B4-BE49-F238E27FC236}">
                <a16:creationId xmlns:a16="http://schemas.microsoft.com/office/drawing/2014/main" id="{D37ACD47-EB84-12F4-A3C6-296A47B965E4}"/>
              </a:ext>
            </a:extLst>
          </p:cNvPr>
          <p:cNvSpPr>
            <a:spLocks noGrp="1"/>
          </p:cNvSpPr>
          <p:nvPr>
            <p:ph type="body" sz="quarter" idx="33" hasCustomPrompt="1"/>
          </p:nvPr>
        </p:nvSpPr>
        <p:spPr>
          <a:xfrm>
            <a:off x="3606288" y="5094001"/>
            <a:ext cx="2457450"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25" name="Text Placeholder 4">
            <a:extLst>
              <a:ext uri="{FF2B5EF4-FFF2-40B4-BE49-F238E27FC236}">
                <a16:creationId xmlns:a16="http://schemas.microsoft.com/office/drawing/2014/main" id="{440C4D3E-929D-C9D8-2CF2-53C2E59CBF8A}"/>
              </a:ext>
            </a:extLst>
          </p:cNvPr>
          <p:cNvSpPr>
            <a:spLocks noGrp="1"/>
          </p:cNvSpPr>
          <p:nvPr>
            <p:ph type="body" sz="quarter" idx="34" hasCustomPrompt="1"/>
          </p:nvPr>
        </p:nvSpPr>
        <p:spPr>
          <a:xfrm>
            <a:off x="3606288" y="5344626"/>
            <a:ext cx="2457450" cy="83796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6" name="Picture Placeholder 7">
            <a:extLst>
              <a:ext uri="{FF2B5EF4-FFF2-40B4-BE49-F238E27FC236}">
                <a16:creationId xmlns:a16="http://schemas.microsoft.com/office/drawing/2014/main" id="{F261A1BC-B9B1-7181-4EA3-9A9B5AD6913C}"/>
              </a:ext>
            </a:extLst>
          </p:cNvPr>
          <p:cNvSpPr>
            <a:spLocks noGrp="1"/>
          </p:cNvSpPr>
          <p:nvPr>
            <p:ph type="pic" sz="quarter" idx="35"/>
          </p:nvPr>
        </p:nvSpPr>
        <p:spPr>
          <a:xfrm>
            <a:off x="4337990" y="4059041"/>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7" name="Text Placeholder 4">
            <a:extLst>
              <a:ext uri="{FF2B5EF4-FFF2-40B4-BE49-F238E27FC236}">
                <a16:creationId xmlns:a16="http://schemas.microsoft.com/office/drawing/2014/main" id="{0C85D24F-5A02-2C45-2A18-3EF5BA6F290E}"/>
              </a:ext>
            </a:extLst>
          </p:cNvPr>
          <p:cNvSpPr>
            <a:spLocks noGrp="1"/>
          </p:cNvSpPr>
          <p:nvPr>
            <p:ph type="body" sz="quarter" idx="36" hasCustomPrompt="1"/>
          </p:nvPr>
        </p:nvSpPr>
        <p:spPr>
          <a:xfrm>
            <a:off x="6100302" y="5094001"/>
            <a:ext cx="2457450"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28" name="Text Placeholder 4">
            <a:extLst>
              <a:ext uri="{FF2B5EF4-FFF2-40B4-BE49-F238E27FC236}">
                <a16:creationId xmlns:a16="http://schemas.microsoft.com/office/drawing/2014/main" id="{9A3D9D16-1E48-C3BA-09C7-A089D3BEAEE0}"/>
              </a:ext>
            </a:extLst>
          </p:cNvPr>
          <p:cNvSpPr>
            <a:spLocks noGrp="1"/>
          </p:cNvSpPr>
          <p:nvPr>
            <p:ph type="body" sz="quarter" idx="37" hasCustomPrompt="1"/>
          </p:nvPr>
        </p:nvSpPr>
        <p:spPr>
          <a:xfrm>
            <a:off x="6100302" y="5344626"/>
            <a:ext cx="2457450" cy="83796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9" name="Picture Placeholder 7">
            <a:extLst>
              <a:ext uri="{FF2B5EF4-FFF2-40B4-BE49-F238E27FC236}">
                <a16:creationId xmlns:a16="http://schemas.microsoft.com/office/drawing/2014/main" id="{FD9B706C-FD49-5E24-003C-1CAA7EB5A53E}"/>
              </a:ext>
            </a:extLst>
          </p:cNvPr>
          <p:cNvSpPr>
            <a:spLocks noGrp="1"/>
          </p:cNvSpPr>
          <p:nvPr>
            <p:ph type="pic" sz="quarter" idx="38"/>
          </p:nvPr>
        </p:nvSpPr>
        <p:spPr>
          <a:xfrm>
            <a:off x="6832004" y="4059041"/>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30" name="Text Placeholder 4">
            <a:extLst>
              <a:ext uri="{FF2B5EF4-FFF2-40B4-BE49-F238E27FC236}">
                <a16:creationId xmlns:a16="http://schemas.microsoft.com/office/drawing/2014/main" id="{57D0485F-5CD9-6596-A092-4EDD6FBE0367}"/>
              </a:ext>
            </a:extLst>
          </p:cNvPr>
          <p:cNvSpPr>
            <a:spLocks noGrp="1"/>
          </p:cNvSpPr>
          <p:nvPr>
            <p:ph type="body" sz="quarter" idx="39" hasCustomPrompt="1"/>
          </p:nvPr>
        </p:nvSpPr>
        <p:spPr>
          <a:xfrm>
            <a:off x="8601075" y="5094001"/>
            <a:ext cx="2457450"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31" name="Text Placeholder 4">
            <a:extLst>
              <a:ext uri="{FF2B5EF4-FFF2-40B4-BE49-F238E27FC236}">
                <a16:creationId xmlns:a16="http://schemas.microsoft.com/office/drawing/2014/main" id="{B31BEB13-78B1-A4A6-ABA3-6528003C9795}"/>
              </a:ext>
            </a:extLst>
          </p:cNvPr>
          <p:cNvSpPr>
            <a:spLocks noGrp="1"/>
          </p:cNvSpPr>
          <p:nvPr>
            <p:ph type="body" sz="quarter" idx="40" hasCustomPrompt="1"/>
          </p:nvPr>
        </p:nvSpPr>
        <p:spPr>
          <a:xfrm>
            <a:off x="8601075" y="5344626"/>
            <a:ext cx="2457450" cy="837967"/>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32" name="Picture Placeholder 7">
            <a:extLst>
              <a:ext uri="{FF2B5EF4-FFF2-40B4-BE49-F238E27FC236}">
                <a16:creationId xmlns:a16="http://schemas.microsoft.com/office/drawing/2014/main" id="{E62F4061-EA9D-EA83-EB10-CBBAC9F9B2CE}"/>
              </a:ext>
            </a:extLst>
          </p:cNvPr>
          <p:cNvSpPr>
            <a:spLocks noGrp="1"/>
          </p:cNvSpPr>
          <p:nvPr>
            <p:ph type="pic" sz="quarter" idx="41"/>
          </p:nvPr>
        </p:nvSpPr>
        <p:spPr>
          <a:xfrm>
            <a:off x="9332776" y="4059041"/>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Tree>
    <p:extLst>
      <p:ext uri="{BB962C8B-B14F-4D97-AF65-F5344CB8AC3E}">
        <p14:creationId xmlns:p14="http://schemas.microsoft.com/office/powerpoint/2010/main" val="3416233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eam 6">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60EAB9-7B4A-F234-064F-130AE63C545D}"/>
              </a:ext>
            </a:extLst>
          </p:cNvPr>
          <p:cNvSpPr/>
          <p:nvPr userDrawn="1"/>
        </p:nvSpPr>
        <p:spPr>
          <a:xfrm>
            <a:off x="0" y="1503433"/>
            <a:ext cx="12192000" cy="467916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Elevance Sans"/>
            </a:endParaRPr>
          </a:p>
        </p:txBody>
      </p:sp>
      <p:sp>
        <p:nvSpPr>
          <p:cNvPr id="2" name="Title 1">
            <a:extLst>
              <a:ext uri="{FF2B5EF4-FFF2-40B4-BE49-F238E27FC236}">
                <a16:creationId xmlns:a16="http://schemas.microsoft.com/office/drawing/2014/main" id="{AA77A038-5E60-98F7-6D9C-A24B32E085C4}"/>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2AC9EF6B-6B52-6E8B-277D-75F8F177D96B}"/>
              </a:ext>
            </a:extLst>
          </p:cNvPr>
          <p:cNvSpPr>
            <a:spLocks noGrp="1"/>
          </p:cNvSpPr>
          <p:nvPr>
            <p:ph type="body" sz="quarter" idx="12" hasCustomPrompt="1"/>
          </p:nvPr>
        </p:nvSpPr>
        <p:spPr>
          <a:xfrm>
            <a:off x="1105515" y="2747872"/>
            <a:ext cx="2414588"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dirty="0"/>
              <a:t>Insert name</a:t>
            </a:r>
          </a:p>
        </p:txBody>
      </p:sp>
      <p:sp>
        <p:nvSpPr>
          <p:cNvPr id="4" name="Text Placeholder 4">
            <a:extLst>
              <a:ext uri="{FF2B5EF4-FFF2-40B4-BE49-F238E27FC236}">
                <a16:creationId xmlns:a16="http://schemas.microsoft.com/office/drawing/2014/main" id="{351A221F-D620-B0B1-3681-F26CB6A88B05}"/>
              </a:ext>
            </a:extLst>
          </p:cNvPr>
          <p:cNvSpPr>
            <a:spLocks noGrp="1"/>
          </p:cNvSpPr>
          <p:nvPr>
            <p:ph type="body" sz="quarter" idx="13" hasCustomPrompt="1"/>
          </p:nvPr>
        </p:nvSpPr>
        <p:spPr>
          <a:xfrm>
            <a:off x="1105515" y="2998497"/>
            <a:ext cx="2414588"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dirty="0"/>
              <a:t>Insert title</a:t>
            </a:r>
          </a:p>
        </p:txBody>
      </p:sp>
      <p:sp>
        <p:nvSpPr>
          <p:cNvPr id="5" name="Picture Placeholder 7">
            <a:extLst>
              <a:ext uri="{FF2B5EF4-FFF2-40B4-BE49-F238E27FC236}">
                <a16:creationId xmlns:a16="http://schemas.microsoft.com/office/drawing/2014/main" id="{57E3D212-4E14-919C-2874-061AF0C25BAC}"/>
              </a:ext>
            </a:extLst>
          </p:cNvPr>
          <p:cNvSpPr>
            <a:spLocks noGrp="1"/>
          </p:cNvSpPr>
          <p:nvPr>
            <p:ph type="pic" sz="quarter" idx="14"/>
          </p:nvPr>
        </p:nvSpPr>
        <p:spPr>
          <a:xfrm>
            <a:off x="1837217"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6" name="Text Placeholder 4">
            <a:extLst>
              <a:ext uri="{FF2B5EF4-FFF2-40B4-BE49-F238E27FC236}">
                <a16:creationId xmlns:a16="http://schemas.microsoft.com/office/drawing/2014/main" id="{F8981E98-375F-6B98-1D74-E279B7741AEE}"/>
              </a:ext>
            </a:extLst>
          </p:cNvPr>
          <p:cNvSpPr>
            <a:spLocks noGrp="1"/>
          </p:cNvSpPr>
          <p:nvPr>
            <p:ph type="body" sz="quarter" idx="15" hasCustomPrompt="1"/>
          </p:nvPr>
        </p:nvSpPr>
        <p:spPr>
          <a:xfrm>
            <a:off x="4659836" y="2747872"/>
            <a:ext cx="2414588"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7" name="Text Placeholder 4">
            <a:extLst>
              <a:ext uri="{FF2B5EF4-FFF2-40B4-BE49-F238E27FC236}">
                <a16:creationId xmlns:a16="http://schemas.microsoft.com/office/drawing/2014/main" id="{A00F8138-7682-715C-B5C7-9AECFB1B735D}"/>
              </a:ext>
            </a:extLst>
          </p:cNvPr>
          <p:cNvSpPr>
            <a:spLocks noGrp="1"/>
          </p:cNvSpPr>
          <p:nvPr>
            <p:ph type="body" sz="quarter" idx="16" hasCustomPrompt="1"/>
          </p:nvPr>
        </p:nvSpPr>
        <p:spPr>
          <a:xfrm>
            <a:off x="4659836" y="2998497"/>
            <a:ext cx="2414588"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dirty="0"/>
              <a:t>Insert title</a:t>
            </a:r>
          </a:p>
        </p:txBody>
      </p:sp>
      <p:sp>
        <p:nvSpPr>
          <p:cNvPr id="8" name="Picture Placeholder 7">
            <a:extLst>
              <a:ext uri="{FF2B5EF4-FFF2-40B4-BE49-F238E27FC236}">
                <a16:creationId xmlns:a16="http://schemas.microsoft.com/office/drawing/2014/main" id="{A3C6CE6F-1B06-705F-E9C9-198A3404B7F7}"/>
              </a:ext>
            </a:extLst>
          </p:cNvPr>
          <p:cNvSpPr>
            <a:spLocks noGrp="1"/>
          </p:cNvSpPr>
          <p:nvPr>
            <p:ph type="pic" sz="quarter" idx="17"/>
          </p:nvPr>
        </p:nvSpPr>
        <p:spPr>
          <a:xfrm>
            <a:off x="5391538"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12" name="Text Placeholder 4">
            <a:extLst>
              <a:ext uri="{FF2B5EF4-FFF2-40B4-BE49-F238E27FC236}">
                <a16:creationId xmlns:a16="http://schemas.microsoft.com/office/drawing/2014/main" id="{478F54A7-4824-5A33-821E-DD906CBA6C16}"/>
              </a:ext>
            </a:extLst>
          </p:cNvPr>
          <p:cNvSpPr>
            <a:spLocks noGrp="1"/>
          </p:cNvSpPr>
          <p:nvPr>
            <p:ph type="body" sz="quarter" idx="21" hasCustomPrompt="1"/>
          </p:nvPr>
        </p:nvSpPr>
        <p:spPr>
          <a:xfrm>
            <a:off x="8601075" y="2747872"/>
            <a:ext cx="2414588"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13" name="Text Placeholder 4">
            <a:extLst>
              <a:ext uri="{FF2B5EF4-FFF2-40B4-BE49-F238E27FC236}">
                <a16:creationId xmlns:a16="http://schemas.microsoft.com/office/drawing/2014/main" id="{DFE043EB-613B-58A6-10D5-64F36F3480E7}"/>
              </a:ext>
            </a:extLst>
          </p:cNvPr>
          <p:cNvSpPr>
            <a:spLocks noGrp="1"/>
          </p:cNvSpPr>
          <p:nvPr>
            <p:ph type="body" sz="quarter" idx="22" hasCustomPrompt="1"/>
          </p:nvPr>
        </p:nvSpPr>
        <p:spPr>
          <a:xfrm>
            <a:off x="8601075" y="2998497"/>
            <a:ext cx="2414588"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4" name="Picture Placeholder 7">
            <a:extLst>
              <a:ext uri="{FF2B5EF4-FFF2-40B4-BE49-F238E27FC236}">
                <a16:creationId xmlns:a16="http://schemas.microsoft.com/office/drawing/2014/main" id="{8F8F8A60-F4E0-024C-3EAD-2601DD4F67ED}"/>
              </a:ext>
            </a:extLst>
          </p:cNvPr>
          <p:cNvSpPr>
            <a:spLocks noGrp="1"/>
          </p:cNvSpPr>
          <p:nvPr>
            <p:ph type="pic" sz="quarter" idx="23"/>
          </p:nvPr>
        </p:nvSpPr>
        <p:spPr>
          <a:xfrm>
            <a:off x="9332776" y="172720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1" name="Text Placeholder 4">
            <a:extLst>
              <a:ext uri="{FF2B5EF4-FFF2-40B4-BE49-F238E27FC236}">
                <a16:creationId xmlns:a16="http://schemas.microsoft.com/office/drawing/2014/main" id="{129F9BE4-9A9C-AB69-4054-99A52F8DC36D}"/>
              </a:ext>
            </a:extLst>
          </p:cNvPr>
          <p:cNvSpPr>
            <a:spLocks noGrp="1"/>
          </p:cNvSpPr>
          <p:nvPr>
            <p:ph type="body" sz="quarter" idx="30" hasCustomPrompt="1"/>
          </p:nvPr>
        </p:nvSpPr>
        <p:spPr>
          <a:xfrm>
            <a:off x="1105515" y="5089652"/>
            <a:ext cx="2414588"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22" name="Text Placeholder 4">
            <a:extLst>
              <a:ext uri="{FF2B5EF4-FFF2-40B4-BE49-F238E27FC236}">
                <a16:creationId xmlns:a16="http://schemas.microsoft.com/office/drawing/2014/main" id="{4FE25AE7-39A4-308A-BD30-34EF0E2BD43E}"/>
              </a:ext>
            </a:extLst>
          </p:cNvPr>
          <p:cNvSpPr>
            <a:spLocks noGrp="1"/>
          </p:cNvSpPr>
          <p:nvPr>
            <p:ph type="body" sz="quarter" idx="31" hasCustomPrompt="1"/>
          </p:nvPr>
        </p:nvSpPr>
        <p:spPr>
          <a:xfrm>
            <a:off x="1105515" y="5340277"/>
            <a:ext cx="2414588"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3" name="Picture Placeholder 7">
            <a:extLst>
              <a:ext uri="{FF2B5EF4-FFF2-40B4-BE49-F238E27FC236}">
                <a16:creationId xmlns:a16="http://schemas.microsoft.com/office/drawing/2014/main" id="{7C2CB2DB-1451-2E8B-F858-E71FF4C72F3B}"/>
              </a:ext>
            </a:extLst>
          </p:cNvPr>
          <p:cNvSpPr>
            <a:spLocks noGrp="1"/>
          </p:cNvSpPr>
          <p:nvPr>
            <p:ph type="pic" sz="quarter" idx="32"/>
          </p:nvPr>
        </p:nvSpPr>
        <p:spPr>
          <a:xfrm>
            <a:off x="1837217" y="406898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24" name="Text Placeholder 4">
            <a:extLst>
              <a:ext uri="{FF2B5EF4-FFF2-40B4-BE49-F238E27FC236}">
                <a16:creationId xmlns:a16="http://schemas.microsoft.com/office/drawing/2014/main" id="{D37ACD47-EB84-12F4-A3C6-296A47B965E4}"/>
              </a:ext>
            </a:extLst>
          </p:cNvPr>
          <p:cNvSpPr>
            <a:spLocks noGrp="1"/>
          </p:cNvSpPr>
          <p:nvPr>
            <p:ph type="body" sz="quarter" idx="33" hasCustomPrompt="1"/>
          </p:nvPr>
        </p:nvSpPr>
        <p:spPr>
          <a:xfrm>
            <a:off x="4659836" y="5089652"/>
            <a:ext cx="2414588"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25" name="Text Placeholder 4">
            <a:extLst>
              <a:ext uri="{FF2B5EF4-FFF2-40B4-BE49-F238E27FC236}">
                <a16:creationId xmlns:a16="http://schemas.microsoft.com/office/drawing/2014/main" id="{440C4D3E-929D-C9D8-2CF2-53C2E59CBF8A}"/>
              </a:ext>
            </a:extLst>
          </p:cNvPr>
          <p:cNvSpPr>
            <a:spLocks noGrp="1"/>
          </p:cNvSpPr>
          <p:nvPr>
            <p:ph type="body" sz="quarter" idx="34" hasCustomPrompt="1"/>
          </p:nvPr>
        </p:nvSpPr>
        <p:spPr>
          <a:xfrm>
            <a:off x="4659836" y="5340277"/>
            <a:ext cx="2414588"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6" name="Picture Placeholder 7">
            <a:extLst>
              <a:ext uri="{FF2B5EF4-FFF2-40B4-BE49-F238E27FC236}">
                <a16:creationId xmlns:a16="http://schemas.microsoft.com/office/drawing/2014/main" id="{F261A1BC-B9B1-7181-4EA3-9A9B5AD6913C}"/>
              </a:ext>
            </a:extLst>
          </p:cNvPr>
          <p:cNvSpPr>
            <a:spLocks noGrp="1"/>
          </p:cNvSpPr>
          <p:nvPr>
            <p:ph type="pic" sz="quarter" idx="35"/>
          </p:nvPr>
        </p:nvSpPr>
        <p:spPr>
          <a:xfrm>
            <a:off x="5391538" y="406898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
        <p:nvSpPr>
          <p:cNvPr id="30" name="Text Placeholder 4">
            <a:extLst>
              <a:ext uri="{FF2B5EF4-FFF2-40B4-BE49-F238E27FC236}">
                <a16:creationId xmlns:a16="http://schemas.microsoft.com/office/drawing/2014/main" id="{57D0485F-5CD9-6596-A092-4EDD6FBE0367}"/>
              </a:ext>
            </a:extLst>
          </p:cNvPr>
          <p:cNvSpPr>
            <a:spLocks noGrp="1"/>
          </p:cNvSpPr>
          <p:nvPr>
            <p:ph type="body" sz="quarter" idx="39" hasCustomPrompt="1"/>
          </p:nvPr>
        </p:nvSpPr>
        <p:spPr>
          <a:xfrm>
            <a:off x="8601075" y="5089652"/>
            <a:ext cx="2414588"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31" name="Text Placeholder 4">
            <a:extLst>
              <a:ext uri="{FF2B5EF4-FFF2-40B4-BE49-F238E27FC236}">
                <a16:creationId xmlns:a16="http://schemas.microsoft.com/office/drawing/2014/main" id="{B31BEB13-78B1-A4A6-ABA3-6528003C9795}"/>
              </a:ext>
            </a:extLst>
          </p:cNvPr>
          <p:cNvSpPr>
            <a:spLocks noGrp="1"/>
          </p:cNvSpPr>
          <p:nvPr>
            <p:ph type="body" sz="quarter" idx="40" hasCustomPrompt="1"/>
          </p:nvPr>
        </p:nvSpPr>
        <p:spPr>
          <a:xfrm>
            <a:off x="8601075" y="5340277"/>
            <a:ext cx="2414588"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32" name="Picture Placeholder 7">
            <a:extLst>
              <a:ext uri="{FF2B5EF4-FFF2-40B4-BE49-F238E27FC236}">
                <a16:creationId xmlns:a16="http://schemas.microsoft.com/office/drawing/2014/main" id="{E62F4061-EA9D-EA83-EB10-CBBAC9F9B2CE}"/>
              </a:ext>
            </a:extLst>
          </p:cNvPr>
          <p:cNvSpPr>
            <a:spLocks noGrp="1"/>
          </p:cNvSpPr>
          <p:nvPr>
            <p:ph type="pic" sz="quarter" idx="41"/>
          </p:nvPr>
        </p:nvSpPr>
        <p:spPr>
          <a:xfrm>
            <a:off x="9332776" y="4068980"/>
            <a:ext cx="914400" cy="914400"/>
          </a:xfrm>
          <a:prstGeom prst="ellipse">
            <a:avLst/>
          </a:prstGeom>
          <a:solidFill>
            <a:schemeClr val="bg1">
              <a:lumMod val="95000"/>
            </a:schemeClr>
          </a:solidFill>
        </p:spPr>
        <p:txBody>
          <a:bodyPr rIns="0"/>
          <a:lstStyle>
            <a:lvl1pPr algn="ctr">
              <a:spcBef>
                <a:spcPts val="0"/>
              </a:spcBef>
              <a:defRPr sz="1000"/>
            </a:lvl1pPr>
          </a:lstStyle>
          <a:p>
            <a:r>
              <a:rPr lang="en-US"/>
              <a:t>Click icon to add picture</a:t>
            </a:r>
          </a:p>
        </p:txBody>
      </p:sp>
    </p:spTree>
    <p:extLst>
      <p:ext uri="{BB962C8B-B14F-4D97-AF65-F5344CB8AC3E}">
        <p14:creationId xmlns:p14="http://schemas.microsoft.com/office/powerpoint/2010/main" val="2475610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am - No photo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60EAB9-7B4A-F234-064F-130AE63C545D}"/>
              </a:ext>
            </a:extLst>
          </p:cNvPr>
          <p:cNvSpPr/>
          <p:nvPr userDrawn="1"/>
        </p:nvSpPr>
        <p:spPr>
          <a:xfrm>
            <a:off x="0" y="1503433"/>
            <a:ext cx="12192000" cy="467916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Elevance Sans"/>
            </a:endParaRPr>
          </a:p>
        </p:txBody>
      </p:sp>
      <p:sp>
        <p:nvSpPr>
          <p:cNvPr id="2" name="Title 1">
            <a:extLst>
              <a:ext uri="{FF2B5EF4-FFF2-40B4-BE49-F238E27FC236}">
                <a16:creationId xmlns:a16="http://schemas.microsoft.com/office/drawing/2014/main" id="{AA77A038-5E60-98F7-6D9C-A24B32E085C4}"/>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2AC9EF6B-6B52-6E8B-277D-75F8F177D96B}"/>
              </a:ext>
            </a:extLst>
          </p:cNvPr>
          <p:cNvSpPr>
            <a:spLocks noGrp="1"/>
          </p:cNvSpPr>
          <p:nvPr>
            <p:ph type="body" sz="quarter" idx="12" hasCustomPrompt="1"/>
          </p:nvPr>
        </p:nvSpPr>
        <p:spPr>
          <a:xfrm>
            <a:off x="457200" y="2350347"/>
            <a:ext cx="2305119"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dirty="0"/>
              <a:t>Insert name</a:t>
            </a:r>
          </a:p>
        </p:txBody>
      </p:sp>
      <p:sp>
        <p:nvSpPr>
          <p:cNvPr id="4" name="Text Placeholder 4">
            <a:extLst>
              <a:ext uri="{FF2B5EF4-FFF2-40B4-BE49-F238E27FC236}">
                <a16:creationId xmlns:a16="http://schemas.microsoft.com/office/drawing/2014/main" id="{351A221F-D620-B0B1-3681-F26CB6A88B05}"/>
              </a:ext>
            </a:extLst>
          </p:cNvPr>
          <p:cNvSpPr>
            <a:spLocks noGrp="1"/>
          </p:cNvSpPr>
          <p:nvPr>
            <p:ph type="body" sz="quarter" idx="13" hasCustomPrompt="1"/>
          </p:nvPr>
        </p:nvSpPr>
        <p:spPr>
          <a:xfrm>
            <a:off x="457200" y="2600972"/>
            <a:ext cx="2305119"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dirty="0"/>
              <a:t>Insert title</a:t>
            </a:r>
          </a:p>
        </p:txBody>
      </p:sp>
      <p:sp>
        <p:nvSpPr>
          <p:cNvPr id="6" name="Text Placeholder 4">
            <a:extLst>
              <a:ext uri="{FF2B5EF4-FFF2-40B4-BE49-F238E27FC236}">
                <a16:creationId xmlns:a16="http://schemas.microsoft.com/office/drawing/2014/main" id="{F8981E98-375F-6B98-1D74-E279B7741AEE}"/>
              </a:ext>
            </a:extLst>
          </p:cNvPr>
          <p:cNvSpPr>
            <a:spLocks noGrp="1"/>
          </p:cNvSpPr>
          <p:nvPr>
            <p:ph type="body" sz="quarter" idx="15" hasCustomPrompt="1"/>
          </p:nvPr>
        </p:nvSpPr>
        <p:spPr>
          <a:xfrm>
            <a:off x="3459204" y="2350347"/>
            <a:ext cx="2305119"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7" name="Text Placeholder 4">
            <a:extLst>
              <a:ext uri="{FF2B5EF4-FFF2-40B4-BE49-F238E27FC236}">
                <a16:creationId xmlns:a16="http://schemas.microsoft.com/office/drawing/2014/main" id="{A00F8138-7682-715C-B5C7-9AECFB1B735D}"/>
              </a:ext>
            </a:extLst>
          </p:cNvPr>
          <p:cNvSpPr>
            <a:spLocks noGrp="1"/>
          </p:cNvSpPr>
          <p:nvPr>
            <p:ph type="body" sz="quarter" idx="16" hasCustomPrompt="1"/>
          </p:nvPr>
        </p:nvSpPr>
        <p:spPr>
          <a:xfrm>
            <a:off x="3459204" y="2600972"/>
            <a:ext cx="2305119"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2" name="Text Placeholder 4">
            <a:extLst>
              <a:ext uri="{FF2B5EF4-FFF2-40B4-BE49-F238E27FC236}">
                <a16:creationId xmlns:a16="http://schemas.microsoft.com/office/drawing/2014/main" id="{478F54A7-4824-5A33-821E-DD906CBA6C16}"/>
              </a:ext>
            </a:extLst>
          </p:cNvPr>
          <p:cNvSpPr>
            <a:spLocks noGrp="1"/>
          </p:cNvSpPr>
          <p:nvPr>
            <p:ph type="body" sz="quarter" idx="21" hasCustomPrompt="1"/>
          </p:nvPr>
        </p:nvSpPr>
        <p:spPr>
          <a:xfrm>
            <a:off x="6421486" y="2350347"/>
            <a:ext cx="2305119"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13" name="Text Placeholder 4">
            <a:extLst>
              <a:ext uri="{FF2B5EF4-FFF2-40B4-BE49-F238E27FC236}">
                <a16:creationId xmlns:a16="http://schemas.microsoft.com/office/drawing/2014/main" id="{DFE043EB-613B-58A6-10D5-64F36F3480E7}"/>
              </a:ext>
            </a:extLst>
          </p:cNvPr>
          <p:cNvSpPr>
            <a:spLocks noGrp="1"/>
          </p:cNvSpPr>
          <p:nvPr>
            <p:ph type="body" sz="quarter" idx="22" hasCustomPrompt="1"/>
          </p:nvPr>
        </p:nvSpPr>
        <p:spPr>
          <a:xfrm>
            <a:off x="6421486" y="2600972"/>
            <a:ext cx="2305119"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21" name="Text Placeholder 4">
            <a:extLst>
              <a:ext uri="{FF2B5EF4-FFF2-40B4-BE49-F238E27FC236}">
                <a16:creationId xmlns:a16="http://schemas.microsoft.com/office/drawing/2014/main" id="{129F9BE4-9A9C-AB69-4054-99A52F8DC36D}"/>
              </a:ext>
            </a:extLst>
          </p:cNvPr>
          <p:cNvSpPr>
            <a:spLocks noGrp="1"/>
          </p:cNvSpPr>
          <p:nvPr>
            <p:ph type="body" sz="quarter" idx="30" hasCustomPrompt="1"/>
          </p:nvPr>
        </p:nvSpPr>
        <p:spPr>
          <a:xfrm>
            <a:off x="457200" y="4131713"/>
            <a:ext cx="2305119"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22" name="Text Placeholder 4">
            <a:extLst>
              <a:ext uri="{FF2B5EF4-FFF2-40B4-BE49-F238E27FC236}">
                <a16:creationId xmlns:a16="http://schemas.microsoft.com/office/drawing/2014/main" id="{4FE25AE7-39A4-308A-BD30-34EF0E2BD43E}"/>
              </a:ext>
            </a:extLst>
          </p:cNvPr>
          <p:cNvSpPr>
            <a:spLocks noGrp="1"/>
          </p:cNvSpPr>
          <p:nvPr>
            <p:ph type="body" sz="quarter" idx="31" hasCustomPrompt="1"/>
          </p:nvPr>
        </p:nvSpPr>
        <p:spPr>
          <a:xfrm>
            <a:off x="457200" y="4382338"/>
            <a:ext cx="2305119"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dirty="0"/>
              <a:t>Insert title</a:t>
            </a:r>
          </a:p>
        </p:txBody>
      </p:sp>
      <p:sp>
        <p:nvSpPr>
          <p:cNvPr id="24" name="Text Placeholder 4">
            <a:extLst>
              <a:ext uri="{FF2B5EF4-FFF2-40B4-BE49-F238E27FC236}">
                <a16:creationId xmlns:a16="http://schemas.microsoft.com/office/drawing/2014/main" id="{D37ACD47-EB84-12F4-A3C6-296A47B965E4}"/>
              </a:ext>
            </a:extLst>
          </p:cNvPr>
          <p:cNvSpPr>
            <a:spLocks noGrp="1"/>
          </p:cNvSpPr>
          <p:nvPr>
            <p:ph type="body" sz="quarter" idx="33" hasCustomPrompt="1"/>
          </p:nvPr>
        </p:nvSpPr>
        <p:spPr>
          <a:xfrm>
            <a:off x="3459204" y="4131713"/>
            <a:ext cx="2305119"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25" name="Text Placeholder 4">
            <a:extLst>
              <a:ext uri="{FF2B5EF4-FFF2-40B4-BE49-F238E27FC236}">
                <a16:creationId xmlns:a16="http://schemas.microsoft.com/office/drawing/2014/main" id="{440C4D3E-929D-C9D8-2CF2-53C2E59CBF8A}"/>
              </a:ext>
            </a:extLst>
          </p:cNvPr>
          <p:cNvSpPr>
            <a:spLocks noGrp="1"/>
          </p:cNvSpPr>
          <p:nvPr>
            <p:ph type="body" sz="quarter" idx="34" hasCustomPrompt="1"/>
          </p:nvPr>
        </p:nvSpPr>
        <p:spPr>
          <a:xfrm>
            <a:off x="3459204" y="4382338"/>
            <a:ext cx="2305119"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30" name="Text Placeholder 4">
            <a:extLst>
              <a:ext uri="{FF2B5EF4-FFF2-40B4-BE49-F238E27FC236}">
                <a16:creationId xmlns:a16="http://schemas.microsoft.com/office/drawing/2014/main" id="{57D0485F-5CD9-6596-A092-4EDD6FBE0367}"/>
              </a:ext>
            </a:extLst>
          </p:cNvPr>
          <p:cNvSpPr>
            <a:spLocks noGrp="1"/>
          </p:cNvSpPr>
          <p:nvPr>
            <p:ph type="body" sz="quarter" idx="39" hasCustomPrompt="1"/>
          </p:nvPr>
        </p:nvSpPr>
        <p:spPr>
          <a:xfrm>
            <a:off x="6421486" y="4131713"/>
            <a:ext cx="2305119"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31" name="Text Placeholder 4">
            <a:extLst>
              <a:ext uri="{FF2B5EF4-FFF2-40B4-BE49-F238E27FC236}">
                <a16:creationId xmlns:a16="http://schemas.microsoft.com/office/drawing/2014/main" id="{B31BEB13-78B1-A4A6-ABA3-6528003C9795}"/>
              </a:ext>
            </a:extLst>
          </p:cNvPr>
          <p:cNvSpPr>
            <a:spLocks noGrp="1"/>
          </p:cNvSpPr>
          <p:nvPr>
            <p:ph type="body" sz="quarter" idx="40" hasCustomPrompt="1"/>
          </p:nvPr>
        </p:nvSpPr>
        <p:spPr>
          <a:xfrm>
            <a:off x="6421486" y="4382338"/>
            <a:ext cx="2305119"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9" name="Text Placeholder 4">
            <a:extLst>
              <a:ext uri="{FF2B5EF4-FFF2-40B4-BE49-F238E27FC236}">
                <a16:creationId xmlns:a16="http://schemas.microsoft.com/office/drawing/2014/main" id="{52E13A15-0474-A749-0D56-87818A14DD92}"/>
              </a:ext>
            </a:extLst>
          </p:cNvPr>
          <p:cNvSpPr>
            <a:spLocks noGrp="1"/>
          </p:cNvSpPr>
          <p:nvPr>
            <p:ph type="body" sz="quarter" idx="41" hasCustomPrompt="1"/>
          </p:nvPr>
        </p:nvSpPr>
        <p:spPr>
          <a:xfrm>
            <a:off x="9426633" y="2350347"/>
            <a:ext cx="2305119"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10" name="Text Placeholder 4">
            <a:extLst>
              <a:ext uri="{FF2B5EF4-FFF2-40B4-BE49-F238E27FC236}">
                <a16:creationId xmlns:a16="http://schemas.microsoft.com/office/drawing/2014/main" id="{FE5C316B-D777-BE56-5B7E-C6A599ED20DC}"/>
              </a:ext>
            </a:extLst>
          </p:cNvPr>
          <p:cNvSpPr>
            <a:spLocks noGrp="1"/>
          </p:cNvSpPr>
          <p:nvPr>
            <p:ph type="body" sz="quarter" idx="42" hasCustomPrompt="1"/>
          </p:nvPr>
        </p:nvSpPr>
        <p:spPr>
          <a:xfrm>
            <a:off x="9426633" y="2600972"/>
            <a:ext cx="2305119"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sp>
        <p:nvSpPr>
          <p:cNvPr id="11" name="Text Placeholder 4">
            <a:extLst>
              <a:ext uri="{FF2B5EF4-FFF2-40B4-BE49-F238E27FC236}">
                <a16:creationId xmlns:a16="http://schemas.microsoft.com/office/drawing/2014/main" id="{D60AEBF0-AFF4-CEF3-5486-FCC87FFC103F}"/>
              </a:ext>
            </a:extLst>
          </p:cNvPr>
          <p:cNvSpPr>
            <a:spLocks noGrp="1"/>
          </p:cNvSpPr>
          <p:nvPr>
            <p:ph type="body" sz="quarter" idx="43" hasCustomPrompt="1"/>
          </p:nvPr>
        </p:nvSpPr>
        <p:spPr>
          <a:xfrm>
            <a:off x="9426633" y="4131713"/>
            <a:ext cx="2305119" cy="250627"/>
          </a:xfrm>
        </p:spPr>
        <p:txBody>
          <a:bodyPr rIns="0"/>
          <a:lstStyle>
            <a:lvl1pPr algn="ctr">
              <a:spcBef>
                <a:spcPts val="0"/>
              </a:spcBef>
              <a:defRPr sz="1400">
                <a:latin typeface="+mj-lt"/>
              </a:defRPr>
            </a:lvl1pPr>
            <a:lvl2pPr>
              <a:defRPr sz="1600"/>
            </a:lvl2pPr>
            <a:lvl3pPr>
              <a:defRPr sz="1600"/>
            </a:lvl3pPr>
            <a:lvl4pPr>
              <a:defRPr sz="1600"/>
            </a:lvl4pPr>
            <a:lvl5pPr>
              <a:defRPr sz="1600"/>
            </a:lvl5pPr>
          </a:lstStyle>
          <a:p>
            <a:pPr lvl="0"/>
            <a:r>
              <a:rPr lang="en-US"/>
              <a:t>Insert name</a:t>
            </a:r>
          </a:p>
        </p:txBody>
      </p:sp>
      <p:sp>
        <p:nvSpPr>
          <p:cNvPr id="16" name="Text Placeholder 4">
            <a:extLst>
              <a:ext uri="{FF2B5EF4-FFF2-40B4-BE49-F238E27FC236}">
                <a16:creationId xmlns:a16="http://schemas.microsoft.com/office/drawing/2014/main" id="{DBBC6930-6A00-A6CC-A63A-B2D9F2EA1290}"/>
              </a:ext>
            </a:extLst>
          </p:cNvPr>
          <p:cNvSpPr>
            <a:spLocks noGrp="1"/>
          </p:cNvSpPr>
          <p:nvPr>
            <p:ph type="body" sz="quarter" idx="44" hasCustomPrompt="1"/>
          </p:nvPr>
        </p:nvSpPr>
        <p:spPr>
          <a:xfrm>
            <a:off x="9426633" y="4382338"/>
            <a:ext cx="2305119" cy="828028"/>
          </a:xfrm>
        </p:spPr>
        <p:txBody>
          <a:bodyPr rIns="0"/>
          <a:lstStyle>
            <a:lvl1pPr algn="ctr">
              <a:spcBef>
                <a:spcPts val="0"/>
              </a:spcBef>
              <a:defRPr sz="1100"/>
            </a:lvl1pPr>
            <a:lvl2pPr>
              <a:defRPr sz="1600"/>
            </a:lvl2pPr>
            <a:lvl3pPr>
              <a:defRPr sz="1600"/>
            </a:lvl3pPr>
            <a:lvl4pPr>
              <a:defRPr sz="1600"/>
            </a:lvl4pPr>
            <a:lvl5pPr>
              <a:defRPr sz="1600"/>
            </a:lvl5pPr>
          </a:lstStyle>
          <a:p>
            <a:pPr lvl="0"/>
            <a:r>
              <a:rPr lang="en-US"/>
              <a:t>Insert title</a:t>
            </a:r>
          </a:p>
        </p:txBody>
      </p:sp>
      <p:cxnSp>
        <p:nvCxnSpPr>
          <p:cNvPr id="8" name="Straight Connector 7">
            <a:extLst>
              <a:ext uri="{FF2B5EF4-FFF2-40B4-BE49-F238E27FC236}">
                <a16:creationId xmlns:a16="http://schemas.microsoft.com/office/drawing/2014/main" id="{99703264-3857-9D77-1823-10617B926E68}"/>
              </a:ext>
            </a:extLst>
          </p:cNvPr>
          <p:cNvCxnSpPr/>
          <p:nvPr userDrawn="1"/>
        </p:nvCxnSpPr>
        <p:spPr>
          <a:xfrm>
            <a:off x="457200" y="3700461"/>
            <a:ext cx="11274552"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9648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F55CE-94C1-F94B-AAE6-A3FDEF6F5B4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C8CF430-4CB2-8D45-9740-3C94BBAD22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8E0C32-0BF4-FD41-A5DC-0B314438122D}"/>
              </a:ext>
            </a:extLst>
          </p:cNvPr>
          <p:cNvSpPr>
            <a:spLocks noGrp="1"/>
          </p:cNvSpPr>
          <p:nvPr>
            <p:ph type="sldNum" sz="quarter" idx="12"/>
          </p:nvPr>
        </p:nvSpPr>
        <p:spPr/>
        <p:txBody>
          <a:bodyPr/>
          <a:lstStyle/>
          <a:p>
            <a:fld id="{CBD4349D-82C9-E145-8778-29E042E1103A}" type="slidenum">
              <a:rPr lang="en-US" smtClean="0"/>
              <a:t>‹#›</a:t>
            </a:fld>
            <a:endParaRPr lang="en-US"/>
          </a:p>
        </p:txBody>
      </p:sp>
    </p:spTree>
    <p:extLst>
      <p:ext uri="{BB962C8B-B14F-4D97-AF65-F5344CB8AC3E}">
        <p14:creationId xmlns:p14="http://schemas.microsoft.com/office/powerpoint/2010/main" val="40178084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Four Up 1 ">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0659ADAD-EB2B-4DC2-34FA-32349CF7C446}"/>
              </a:ext>
            </a:extLst>
          </p:cNvPr>
          <p:cNvSpPr>
            <a:spLocks noGrp="1"/>
          </p:cNvSpPr>
          <p:nvPr>
            <p:ph type="body" sz="half" idx="2" hasCustomPrompt="1"/>
          </p:nvPr>
        </p:nvSpPr>
        <p:spPr>
          <a:xfrm>
            <a:off x="457200" y="6306217"/>
            <a:ext cx="10325102"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a:t>Click to edit master title style</a:t>
            </a:r>
          </a:p>
        </p:txBody>
      </p:sp>
      <p:sp>
        <p:nvSpPr>
          <p:cNvPr id="17" name="Text Placeholder 16">
            <a:extLst>
              <a:ext uri="{FF2B5EF4-FFF2-40B4-BE49-F238E27FC236}">
                <a16:creationId xmlns:a16="http://schemas.microsoft.com/office/drawing/2014/main" id="{4849FDE5-105E-BE4B-A853-CB71E6171367}"/>
              </a:ext>
            </a:extLst>
          </p:cNvPr>
          <p:cNvSpPr>
            <a:spLocks noGrp="1"/>
          </p:cNvSpPr>
          <p:nvPr>
            <p:ph type="body" sz="quarter" idx="10" hasCustomPrompt="1"/>
          </p:nvPr>
        </p:nvSpPr>
        <p:spPr>
          <a:xfrm>
            <a:off x="811057" y="2223070"/>
            <a:ext cx="1488714" cy="983745"/>
          </a:xfrm>
        </p:spPr>
        <p:txBody>
          <a:bodyPr rIns="0"/>
          <a:lstStyle>
            <a:lvl1pPr>
              <a:defRPr sz="6000" b="0" i="0">
                <a:solidFill>
                  <a:schemeClr val="accent1"/>
                </a:solidFill>
                <a:latin typeface="+mj-lt" pitchFamily="2" charset="0"/>
              </a:defRPr>
            </a:lvl1pPr>
          </a:lstStyle>
          <a:p>
            <a:pPr lvl="0"/>
            <a:r>
              <a:rPr lang="en-US"/>
              <a:t>XX</a:t>
            </a:r>
          </a:p>
        </p:txBody>
      </p:sp>
      <p:sp>
        <p:nvSpPr>
          <p:cNvPr id="18" name="Text Placeholder 16">
            <a:extLst>
              <a:ext uri="{FF2B5EF4-FFF2-40B4-BE49-F238E27FC236}">
                <a16:creationId xmlns:a16="http://schemas.microsoft.com/office/drawing/2014/main" id="{F206106F-2A33-A745-A741-D61DB0867B45}"/>
              </a:ext>
            </a:extLst>
          </p:cNvPr>
          <p:cNvSpPr>
            <a:spLocks noGrp="1"/>
          </p:cNvSpPr>
          <p:nvPr>
            <p:ph type="body" sz="quarter" idx="11" hasCustomPrompt="1"/>
          </p:nvPr>
        </p:nvSpPr>
        <p:spPr>
          <a:xfrm>
            <a:off x="6530539" y="2223070"/>
            <a:ext cx="1529349" cy="983745"/>
          </a:xfrm>
        </p:spPr>
        <p:txBody>
          <a:bodyPr rIns="0"/>
          <a:lstStyle>
            <a:lvl1pPr>
              <a:defRPr sz="6000" b="0" i="0">
                <a:solidFill>
                  <a:schemeClr val="accent1"/>
                </a:solidFill>
                <a:latin typeface="+mj-lt" pitchFamily="2" charset="0"/>
              </a:defRPr>
            </a:lvl1pPr>
          </a:lstStyle>
          <a:p>
            <a:pPr lvl="0"/>
            <a:r>
              <a:rPr lang="en-US"/>
              <a:t>XX</a:t>
            </a:r>
          </a:p>
        </p:txBody>
      </p:sp>
      <p:sp>
        <p:nvSpPr>
          <p:cNvPr id="19" name="Text Placeholder 16">
            <a:extLst>
              <a:ext uri="{FF2B5EF4-FFF2-40B4-BE49-F238E27FC236}">
                <a16:creationId xmlns:a16="http://schemas.microsoft.com/office/drawing/2014/main" id="{A8E7582B-02F1-674F-A5A3-E9BC144DBB50}"/>
              </a:ext>
            </a:extLst>
          </p:cNvPr>
          <p:cNvSpPr>
            <a:spLocks noGrp="1"/>
          </p:cNvSpPr>
          <p:nvPr>
            <p:ph type="body" sz="quarter" idx="12" hasCustomPrompt="1"/>
          </p:nvPr>
        </p:nvSpPr>
        <p:spPr>
          <a:xfrm>
            <a:off x="811056" y="4343522"/>
            <a:ext cx="1529349" cy="983745"/>
          </a:xfrm>
        </p:spPr>
        <p:txBody>
          <a:bodyPr rIns="0"/>
          <a:lstStyle>
            <a:lvl1pPr>
              <a:defRPr sz="6000" b="0" i="0">
                <a:solidFill>
                  <a:schemeClr val="accent1"/>
                </a:solidFill>
                <a:latin typeface="+mj-lt" pitchFamily="2" charset="0"/>
              </a:defRPr>
            </a:lvl1pPr>
          </a:lstStyle>
          <a:p>
            <a:pPr lvl="0"/>
            <a:r>
              <a:rPr lang="en-US"/>
              <a:t>XX</a:t>
            </a:r>
          </a:p>
        </p:txBody>
      </p:sp>
      <p:sp>
        <p:nvSpPr>
          <p:cNvPr id="20" name="Text Placeholder 16">
            <a:extLst>
              <a:ext uri="{FF2B5EF4-FFF2-40B4-BE49-F238E27FC236}">
                <a16:creationId xmlns:a16="http://schemas.microsoft.com/office/drawing/2014/main" id="{5BDF288F-53B9-154C-9319-69499F536D3F}"/>
              </a:ext>
            </a:extLst>
          </p:cNvPr>
          <p:cNvSpPr>
            <a:spLocks noGrp="1"/>
          </p:cNvSpPr>
          <p:nvPr>
            <p:ph type="body" sz="quarter" idx="13" hasCustomPrompt="1"/>
          </p:nvPr>
        </p:nvSpPr>
        <p:spPr>
          <a:xfrm>
            <a:off x="6530539" y="4343522"/>
            <a:ext cx="1529349" cy="983745"/>
          </a:xfrm>
        </p:spPr>
        <p:txBody>
          <a:bodyPr rIns="0"/>
          <a:lstStyle>
            <a:lvl1pPr>
              <a:defRPr sz="6000" b="0" i="0">
                <a:solidFill>
                  <a:schemeClr val="accent1"/>
                </a:solidFill>
                <a:latin typeface="+mj-lt" pitchFamily="2" charset="0"/>
              </a:defRPr>
            </a:lvl1pPr>
          </a:lstStyle>
          <a:p>
            <a:pPr lvl="0"/>
            <a:r>
              <a:rPr lang="en-US"/>
              <a:t>XX</a:t>
            </a:r>
          </a:p>
        </p:txBody>
      </p:sp>
      <p:sp>
        <p:nvSpPr>
          <p:cNvPr id="22" name="Text Placeholder 21">
            <a:extLst>
              <a:ext uri="{FF2B5EF4-FFF2-40B4-BE49-F238E27FC236}">
                <a16:creationId xmlns:a16="http://schemas.microsoft.com/office/drawing/2014/main" id="{7AF18322-8B69-3541-84FE-64063D8B6169}"/>
              </a:ext>
            </a:extLst>
          </p:cNvPr>
          <p:cNvSpPr>
            <a:spLocks noGrp="1"/>
          </p:cNvSpPr>
          <p:nvPr>
            <p:ph type="body" sz="quarter" idx="14"/>
          </p:nvPr>
        </p:nvSpPr>
        <p:spPr>
          <a:xfrm>
            <a:off x="2299770" y="2317355"/>
            <a:ext cx="3273131" cy="833490"/>
          </a:xfrm>
        </p:spPr>
        <p:txBody>
          <a:bodyPr rIns="0"/>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3" name="Text Placeholder 21">
            <a:extLst>
              <a:ext uri="{FF2B5EF4-FFF2-40B4-BE49-F238E27FC236}">
                <a16:creationId xmlns:a16="http://schemas.microsoft.com/office/drawing/2014/main" id="{57A54F8C-EE30-B641-981C-F41296996185}"/>
              </a:ext>
            </a:extLst>
          </p:cNvPr>
          <p:cNvSpPr>
            <a:spLocks noGrp="1"/>
          </p:cNvSpPr>
          <p:nvPr>
            <p:ph type="body" sz="quarter" idx="15"/>
          </p:nvPr>
        </p:nvSpPr>
        <p:spPr>
          <a:xfrm>
            <a:off x="8059088" y="2307195"/>
            <a:ext cx="3273131" cy="833490"/>
          </a:xfrm>
        </p:spPr>
        <p:txBody>
          <a:bodyPr rIns="0"/>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20B307F-7584-6E44-A9BF-B92167B86D1E}"/>
              </a:ext>
            </a:extLst>
          </p:cNvPr>
          <p:cNvSpPr>
            <a:spLocks noGrp="1"/>
          </p:cNvSpPr>
          <p:nvPr>
            <p:ph type="body" sz="quarter" idx="16"/>
          </p:nvPr>
        </p:nvSpPr>
        <p:spPr>
          <a:xfrm>
            <a:off x="2352049" y="4413901"/>
            <a:ext cx="3273131" cy="833490"/>
          </a:xfrm>
        </p:spPr>
        <p:txBody>
          <a:bodyPr rIns="0"/>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243BEEFB-1A86-4945-8F20-66E3C9ADFBC7}"/>
              </a:ext>
            </a:extLst>
          </p:cNvPr>
          <p:cNvSpPr>
            <a:spLocks noGrp="1"/>
          </p:cNvSpPr>
          <p:nvPr>
            <p:ph type="body" sz="quarter" idx="17"/>
          </p:nvPr>
        </p:nvSpPr>
        <p:spPr>
          <a:xfrm>
            <a:off x="8058757" y="4413901"/>
            <a:ext cx="3273131" cy="833490"/>
          </a:xfrm>
        </p:spPr>
        <p:txBody>
          <a:bodyPr rIns="0"/>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cxnSp>
        <p:nvCxnSpPr>
          <p:cNvPr id="21" name="Straight Connector 20">
            <a:extLst>
              <a:ext uri="{FF2B5EF4-FFF2-40B4-BE49-F238E27FC236}">
                <a16:creationId xmlns:a16="http://schemas.microsoft.com/office/drawing/2014/main" id="{69A01586-C323-3C10-2869-84273E1E51F4}"/>
              </a:ext>
            </a:extLst>
          </p:cNvPr>
          <p:cNvCxnSpPr>
            <a:cxnSpLocks/>
          </p:cNvCxnSpPr>
          <p:nvPr/>
        </p:nvCxnSpPr>
        <p:spPr>
          <a:xfrm>
            <a:off x="6126203" y="1677410"/>
            <a:ext cx="0" cy="1871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4725B1-E8C0-569D-4348-B8D2BD93E706}"/>
              </a:ext>
            </a:extLst>
          </p:cNvPr>
          <p:cNvCxnSpPr>
            <a:cxnSpLocks/>
          </p:cNvCxnSpPr>
          <p:nvPr/>
        </p:nvCxnSpPr>
        <p:spPr>
          <a:xfrm>
            <a:off x="6126203" y="4014884"/>
            <a:ext cx="0" cy="1871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6A2C62-5D88-C3DE-4315-E65A4B935E80}"/>
              </a:ext>
            </a:extLst>
          </p:cNvPr>
          <p:cNvCxnSpPr/>
          <p:nvPr/>
        </p:nvCxnSpPr>
        <p:spPr>
          <a:xfrm flipH="1">
            <a:off x="483870" y="3781741"/>
            <a:ext cx="5459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C2A1FA-D053-73D2-E592-CF302142BFC1}"/>
              </a:ext>
            </a:extLst>
          </p:cNvPr>
          <p:cNvCxnSpPr/>
          <p:nvPr/>
        </p:nvCxnSpPr>
        <p:spPr>
          <a:xfrm flipH="1">
            <a:off x="6309387" y="3781741"/>
            <a:ext cx="5459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264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Four Up 2">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47A0837E-C2AA-EDA2-EEE7-0C02853A7426}"/>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5" name="Text Placeholder 4">
            <a:extLst>
              <a:ext uri="{FF2B5EF4-FFF2-40B4-BE49-F238E27FC236}">
                <a16:creationId xmlns:a16="http://schemas.microsoft.com/office/drawing/2014/main" id="{FF675797-F0AF-7D47-B826-B1C69AB2E373}"/>
              </a:ext>
            </a:extLst>
          </p:cNvPr>
          <p:cNvSpPr>
            <a:spLocks noGrp="1"/>
          </p:cNvSpPr>
          <p:nvPr>
            <p:ph type="body" sz="quarter" idx="18"/>
          </p:nvPr>
        </p:nvSpPr>
        <p:spPr>
          <a:xfrm>
            <a:off x="457200" y="1737622"/>
            <a:ext cx="5605272" cy="2092698"/>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3" name="Text Placeholder 4">
            <a:extLst>
              <a:ext uri="{FF2B5EF4-FFF2-40B4-BE49-F238E27FC236}">
                <a16:creationId xmlns:a16="http://schemas.microsoft.com/office/drawing/2014/main" id="{7F6EDBC3-168B-CF46-BFC4-E8C95CFB3499}"/>
              </a:ext>
            </a:extLst>
          </p:cNvPr>
          <p:cNvSpPr>
            <a:spLocks noGrp="1"/>
          </p:cNvSpPr>
          <p:nvPr>
            <p:ph type="body" sz="quarter" idx="19"/>
          </p:nvPr>
        </p:nvSpPr>
        <p:spPr>
          <a:xfrm>
            <a:off x="6126480" y="1737622"/>
            <a:ext cx="5605272" cy="2092698"/>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4" name="Text Placeholder 4">
            <a:extLst>
              <a:ext uri="{FF2B5EF4-FFF2-40B4-BE49-F238E27FC236}">
                <a16:creationId xmlns:a16="http://schemas.microsoft.com/office/drawing/2014/main" id="{0CE2A664-C16E-5147-9B30-8AD5A22398E3}"/>
              </a:ext>
            </a:extLst>
          </p:cNvPr>
          <p:cNvSpPr>
            <a:spLocks noGrp="1"/>
          </p:cNvSpPr>
          <p:nvPr>
            <p:ph type="body" sz="quarter" idx="20"/>
          </p:nvPr>
        </p:nvSpPr>
        <p:spPr>
          <a:xfrm>
            <a:off x="457200" y="3905766"/>
            <a:ext cx="5605272" cy="2092698"/>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5" name="Text Placeholder 4">
            <a:extLst>
              <a:ext uri="{FF2B5EF4-FFF2-40B4-BE49-F238E27FC236}">
                <a16:creationId xmlns:a16="http://schemas.microsoft.com/office/drawing/2014/main" id="{61CE08F7-4DC1-5549-B0ED-CCB370F612C8}"/>
              </a:ext>
            </a:extLst>
          </p:cNvPr>
          <p:cNvSpPr>
            <a:spLocks noGrp="1"/>
          </p:cNvSpPr>
          <p:nvPr>
            <p:ph type="body" sz="quarter" idx="21"/>
          </p:nvPr>
        </p:nvSpPr>
        <p:spPr>
          <a:xfrm>
            <a:off x="6126480" y="3905766"/>
            <a:ext cx="5605272" cy="2092698"/>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23" name="Text Placeholder 21">
            <a:extLst>
              <a:ext uri="{FF2B5EF4-FFF2-40B4-BE49-F238E27FC236}">
                <a16:creationId xmlns:a16="http://schemas.microsoft.com/office/drawing/2014/main" id="{57A54F8C-EE30-B641-981C-F41296996185}"/>
              </a:ext>
            </a:extLst>
          </p:cNvPr>
          <p:cNvSpPr>
            <a:spLocks noGrp="1"/>
          </p:cNvSpPr>
          <p:nvPr>
            <p:ph type="body" sz="quarter" idx="15"/>
          </p:nvPr>
        </p:nvSpPr>
        <p:spPr>
          <a:xfrm>
            <a:off x="6690868" y="2311643"/>
            <a:ext cx="4183320" cy="1049059"/>
          </a:xfrm>
        </p:spPr>
        <p:txBody>
          <a:bodyPr rIns="0"/>
          <a:lstStyle>
            <a:lvl1pPr>
              <a:spcBef>
                <a:spcPts val="0"/>
              </a:spcBef>
              <a:defRPr sz="1600">
                <a:solidFill>
                  <a:schemeClr val="accent1"/>
                </a:solidFill>
              </a:defRPr>
            </a:lvl1pPr>
            <a:lvl2pPr>
              <a:spcBef>
                <a:spcPts val="0"/>
              </a:spcBef>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2" name="Text Placeholder 21">
            <a:extLst>
              <a:ext uri="{FF2B5EF4-FFF2-40B4-BE49-F238E27FC236}">
                <a16:creationId xmlns:a16="http://schemas.microsoft.com/office/drawing/2014/main" id="{7AF18322-8B69-3541-84FE-64063D8B6169}"/>
              </a:ext>
            </a:extLst>
          </p:cNvPr>
          <p:cNvSpPr>
            <a:spLocks noGrp="1"/>
          </p:cNvSpPr>
          <p:nvPr>
            <p:ph type="body" sz="quarter" idx="14"/>
          </p:nvPr>
        </p:nvSpPr>
        <p:spPr>
          <a:xfrm>
            <a:off x="997498" y="2311643"/>
            <a:ext cx="4183320" cy="1049059"/>
          </a:xfrm>
        </p:spPr>
        <p:txBody>
          <a:bodyPr rIns="0"/>
          <a:lstStyle>
            <a:lvl1pPr>
              <a:spcBef>
                <a:spcPts val="0"/>
              </a:spcBef>
              <a:defRPr sz="1600">
                <a:solidFill>
                  <a:schemeClr val="accent1"/>
                </a:solidFill>
              </a:defRPr>
            </a:lvl1pPr>
            <a:lvl2pPr>
              <a:spcBef>
                <a:spcPts val="0"/>
              </a:spcBef>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E20B307F-7584-6E44-A9BF-B92167B86D1E}"/>
              </a:ext>
            </a:extLst>
          </p:cNvPr>
          <p:cNvSpPr>
            <a:spLocks noGrp="1"/>
          </p:cNvSpPr>
          <p:nvPr>
            <p:ph type="body" sz="quarter" idx="16"/>
          </p:nvPr>
        </p:nvSpPr>
        <p:spPr>
          <a:xfrm>
            <a:off x="997498" y="4471056"/>
            <a:ext cx="4183320" cy="1049059"/>
          </a:xfrm>
        </p:spPr>
        <p:txBody>
          <a:bodyPr rIns="0"/>
          <a:lstStyle>
            <a:lvl1pPr>
              <a:spcBef>
                <a:spcPts val="0"/>
              </a:spcBef>
              <a:defRPr sz="1600">
                <a:solidFill>
                  <a:schemeClr val="accent1"/>
                </a:solidFill>
              </a:defRPr>
            </a:lvl1pPr>
            <a:lvl2pPr>
              <a:spcBef>
                <a:spcPts val="0"/>
              </a:spcBef>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25" name="Text Placeholder 21">
            <a:extLst>
              <a:ext uri="{FF2B5EF4-FFF2-40B4-BE49-F238E27FC236}">
                <a16:creationId xmlns:a16="http://schemas.microsoft.com/office/drawing/2014/main" id="{243BEEFB-1A86-4945-8F20-66E3C9ADFBC7}"/>
              </a:ext>
            </a:extLst>
          </p:cNvPr>
          <p:cNvSpPr>
            <a:spLocks noGrp="1"/>
          </p:cNvSpPr>
          <p:nvPr>
            <p:ph type="body" sz="quarter" idx="17"/>
          </p:nvPr>
        </p:nvSpPr>
        <p:spPr>
          <a:xfrm>
            <a:off x="6690868" y="4471056"/>
            <a:ext cx="4183320" cy="1049059"/>
          </a:xfrm>
        </p:spPr>
        <p:txBody>
          <a:bodyPr rIns="0"/>
          <a:lstStyle>
            <a:lvl1pPr>
              <a:spcBef>
                <a:spcPts val="0"/>
              </a:spcBef>
              <a:defRPr sz="1600">
                <a:solidFill>
                  <a:schemeClr val="accent1"/>
                </a:solidFill>
              </a:defRPr>
            </a:lvl1pPr>
            <a:lvl2pPr>
              <a:spcBef>
                <a:spcPts val="0"/>
              </a:spcBef>
              <a:defRPr sz="16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789380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Four Up 3">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7F77220E-F404-DB7F-62B8-0CA68795A0DD}"/>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sp>
        <p:nvSpPr>
          <p:cNvPr id="37" name="Text Placeholder 4">
            <a:extLst>
              <a:ext uri="{FF2B5EF4-FFF2-40B4-BE49-F238E27FC236}">
                <a16:creationId xmlns:a16="http://schemas.microsoft.com/office/drawing/2014/main" id="{875F6157-AD74-F941-B422-398794332098}"/>
              </a:ext>
            </a:extLst>
          </p:cNvPr>
          <p:cNvSpPr>
            <a:spLocks noGrp="1"/>
          </p:cNvSpPr>
          <p:nvPr>
            <p:ph type="body" sz="quarter" idx="19"/>
          </p:nvPr>
        </p:nvSpPr>
        <p:spPr>
          <a:xfrm>
            <a:off x="4684391" y="1737621"/>
            <a:ext cx="2327987" cy="4269479"/>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8" name="Text Placeholder 4">
            <a:extLst>
              <a:ext uri="{FF2B5EF4-FFF2-40B4-BE49-F238E27FC236}">
                <a16:creationId xmlns:a16="http://schemas.microsoft.com/office/drawing/2014/main" id="{0B9D8E76-D2A2-5648-B2DB-A62CD2D6A61B}"/>
              </a:ext>
            </a:extLst>
          </p:cNvPr>
          <p:cNvSpPr>
            <a:spLocks noGrp="1"/>
          </p:cNvSpPr>
          <p:nvPr>
            <p:ph type="body" sz="quarter" idx="20"/>
          </p:nvPr>
        </p:nvSpPr>
        <p:spPr>
          <a:xfrm>
            <a:off x="7044077" y="1737621"/>
            <a:ext cx="2327987" cy="4269479"/>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39" name="Text Placeholder 4">
            <a:extLst>
              <a:ext uri="{FF2B5EF4-FFF2-40B4-BE49-F238E27FC236}">
                <a16:creationId xmlns:a16="http://schemas.microsoft.com/office/drawing/2014/main" id="{20492DC6-9657-A84D-AA7B-58D54CBB7A2A}"/>
              </a:ext>
            </a:extLst>
          </p:cNvPr>
          <p:cNvSpPr>
            <a:spLocks noGrp="1"/>
          </p:cNvSpPr>
          <p:nvPr>
            <p:ph type="body" sz="quarter" idx="21"/>
          </p:nvPr>
        </p:nvSpPr>
        <p:spPr>
          <a:xfrm>
            <a:off x="9403763" y="1737621"/>
            <a:ext cx="2327987" cy="4269479"/>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7C67F79F-A16B-8F48-A460-2D06F52DCC63}"/>
              </a:ext>
            </a:extLst>
          </p:cNvPr>
          <p:cNvSpPr>
            <a:spLocks noGrp="1"/>
          </p:cNvSpPr>
          <p:nvPr>
            <p:ph type="body" sz="quarter" idx="27"/>
          </p:nvPr>
        </p:nvSpPr>
        <p:spPr>
          <a:xfrm>
            <a:off x="7275725" y="2629502"/>
            <a:ext cx="1802369" cy="297616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8" name="Text Placeholder 7">
            <a:extLst>
              <a:ext uri="{FF2B5EF4-FFF2-40B4-BE49-F238E27FC236}">
                <a16:creationId xmlns:a16="http://schemas.microsoft.com/office/drawing/2014/main" id="{4C09F171-D2FC-724F-A2F1-83AC74A0C414}"/>
              </a:ext>
            </a:extLst>
          </p:cNvPr>
          <p:cNvSpPr>
            <a:spLocks noGrp="1"/>
          </p:cNvSpPr>
          <p:nvPr>
            <p:ph type="body" sz="quarter" idx="26"/>
          </p:nvPr>
        </p:nvSpPr>
        <p:spPr>
          <a:xfrm>
            <a:off x="4939795" y="2629502"/>
            <a:ext cx="1802369" cy="297616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4" name="Text Placeholder 7">
            <a:extLst>
              <a:ext uri="{FF2B5EF4-FFF2-40B4-BE49-F238E27FC236}">
                <a16:creationId xmlns:a16="http://schemas.microsoft.com/office/drawing/2014/main" id="{0886DACC-8B94-1049-99F5-38D402063D40}"/>
              </a:ext>
            </a:extLst>
          </p:cNvPr>
          <p:cNvSpPr>
            <a:spLocks noGrp="1"/>
          </p:cNvSpPr>
          <p:nvPr>
            <p:ph type="body" sz="quarter" idx="28"/>
          </p:nvPr>
        </p:nvSpPr>
        <p:spPr>
          <a:xfrm>
            <a:off x="9642278" y="2629502"/>
            <a:ext cx="1802369" cy="297616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7FDE759B-B6F2-3D4A-9BFA-89DFE2644693}"/>
              </a:ext>
            </a:extLst>
          </p:cNvPr>
          <p:cNvSpPr>
            <a:spLocks noGrp="1"/>
          </p:cNvSpPr>
          <p:nvPr>
            <p:ph type="body" sz="quarter" idx="18"/>
          </p:nvPr>
        </p:nvSpPr>
        <p:spPr>
          <a:xfrm>
            <a:off x="457200" y="1737621"/>
            <a:ext cx="4195492" cy="4269479"/>
          </a:xfrm>
          <a:solidFill>
            <a:schemeClr val="bg2"/>
          </a:solidFill>
        </p:spPr>
        <p:txBody>
          <a:bodyPr/>
          <a:lstStyle>
            <a:lvl1pPr>
              <a:defRPr sz="100" b="0" i="0">
                <a:solidFill>
                  <a:schemeClr val="bg2">
                    <a:alpha val="0"/>
                  </a:schemeClr>
                </a:solidFill>
                <a:latin typeface="+mn-lt" pitchFamily="2" charset="77"/>
                <a:cs typeface="+mn-lt" pitchFamily="2" charset="0"/>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en-US"/>
              <a:t>Click to edit Master text styles</a:t>
            </a:r>
          </a:p>
        </p:txBody>
      </p:sp>
      <p:sp>
        <p:nvSpPr>
          <p:cNvPr id="6" name="Text Placeholder 5">
            <a:extLst>
              <a:ext uri="{FF2B5EF4-FFF2-40B4-BE49-F238E27FC236}">
                <a16:creationId xmlns:a16="http://schemas.microsoft.com/office/drawing/2014/main" id="{113370B3-825E-D34B-8FDF-7533F97F3B0F}"/>
              </a:ext>
            </a:extLst>
          </p:cNvPr>
          <p:cNvSpPr>
            <a:spLocks noGrp="1"/>
          </p:cNvSpPr>
          <p:nvPr>
            <p:ph type="body" sz="quarter" idx="22" hasCustomPrompt="1"/>
          </p:nvPr>
        </p:nvSpPr>
        <p:spPr>
          <a:xfrm>
            <a:off x="755601" y="1948308"/>
            <a:ext cx="1652266" cy="268434"/>
          </a:xfrm>
        </p:spPr>
        <p:txBody>
          <a:bodyPr rIns="0"/>
          <a:lstStyle>
            <a:lvl1pPr>
              <a:defRPr sz="1500">
                <a:solidFill>
                  <a:schemeClr val="accent1"/>
                </a:solidFill>
              </a:defRPr>
            </a:lvl1pPr>
          </a:lstStyle>
          <a:p>
            <a:pPr lvl="0"/>
            <a:r>
              <a:rPr lang="en-US"/>
              <a:t>Subtitle text</a:t>
            </a:r>
          </a:p>
        </p:txBody>
      </p:sp>
      <p:sp>
        <p:nvSpPr>
          <p:cNvPr id="40" name="Text Placeholder 5">
            <a:extLst>
              <a:ext uri="{FF2B5EF4-FFF2-40B4-BE49-F238E27FC236}">
                <a16:creationId xmlns:a16="http://schemas.microsoft.com/office/drawing/2014/main" id="{5E27056C-29C0-2045-816E-9E902F2F596B}"/>
              </a:ext>
            </a:extLst>
          </p:cNvPr>
          <p:cNvSpPr>
            <a:spLocks noGrp="1"/>
          </p:cNvSpPr>
          <p:nvPr>
            <p:ph type="body" sz="quarter" idx="23" hasCustomPrompt="1"/>
          </p:nvPr>
        </p:nvSpPr>
        <p:spPr>
          <a:xfrm>
            <a:off x="4909237" y="1948308"/>
            <a:ext cx="1652266" cy="268434"/>
          </a:xfrm>
        </p:spPr>
        <p:txBody>
          <a:bodyPr rIns="0"/>
          <a:lstStyle>
            <a:lvl1pPr>
              <a:defRPr sz="1500">
                <a:solidFill>
                  <a:schemeClr val="accent1"/>
                </a:solidFill>
              </a:defRPr>
            </a:lvl1pPr>
          </a:lstStyle>
          <a:p>
            <a:pPr lvl="0"/>
            <a:r>
              <a:rPr lang="en-US"/>
              <a:t>Subtitle text</a:t>
            </a:r>
          </a:p>
        </p:txBody>
      </p:sp>
      <p:sp>
        <p:nvSpPr>
          <p:cNvPr id="41" name="Text Placeholder 5">
            <a:extLst>
              <a:ext uri="{FF2B5EF4-FFF2-40B4-BE49-F238E27FC236}">
                <a16:creationId xmlns:a16="http://schemas.microsoft.com/office/drawing/2014/main" id="{50958210-96E8-1E49-B317-7E8680A7B0A7}"/>
              </a:ext>
            </a:extLst>
          </p:cNvPr>
          <p:cNvSpPr>
            <a:spLocks noGrp="1"/>
          </p:cNvSpPr>
          <p:nvPr>
            <p:ph type="body" sz="quarter" idx="24" hasCustomPrompt="1"/>
          </p:nvPr>
        </p:nvSpPr>
        <p:spPr>
          <a:xfrm>
            <a:off x="7275725" y="1948308"/>
            <a:ext cx="1652266" cy="268434"/>
          </a:xfrm>
        </p:spPr>
        <p:txBody>
          <a:bodyPr rIns="0"/>
          <a:lstStyle>
            <a:lvl1pPr>
              <a:defRPr sz="1500">
                <a:solidFill>
                  <a:schemeClr val="accent1"/>
                </a:solidFill>
              </a:defRPr>
            </a:lvl1pPr>
          </a:lstStyle>
          <a:p>
            <a:pPr lvl="0"/>
            <a:r>
              <a:rPr lang="en-US"/>
              <a:t>Subtitle text</a:t>
            </a:r>
          </a:p>
        </p:txBody>
      </p:sp>
      <p:sp>
        <p:nvSpPr>
          <p:cNvPr id="42" name="Text Placeholder 5">
            <a:extLst>
              <a:ext uri="{FF2B5EF4-FFF2-40B4-BE49-F238E27FC236}">
                <a16:creationId xmlns:a16="http://schemas.microsoft.com/office/drawing/2014/main" id="{9EF4BB56-4511-4D4B-B1CE-7496C1BDBE62}"/>
              </a:ext>
            </a:extLst>
          </p:cNvPr>
          <p:cNvSpPr>
            <a:spLocks noGrp="1"/>
          </p:cNvSpPr>
          <p:nvPr>
            <p:ph type="body" sz="quarter" idx="25" hasCustomPrompt="1"/>
          </p:nvPr>
        </p:nvSpPr>
        <p:spPr>
          <a:xfrm>
            <a:off x="9642278" y="1948308"/>
            <a:ext cx="1652266" cy="268434"/>
          </a:xfrm>
        </p:spPr>
        <p:txBody>
          <a:bodyPr rIns="0"/>
          <a:lstStyle>
            <a:lvl1pPr>
              <a:defRPr sz="1500">
                <a:solidFill>
                  <a:schemeClr val="accent1"/>
                </a:solidFill>
              </a:defRPr>
            </a:lvl1pPr>
          </a:lstStyle>
          <a:p>
            <a:pPr lvl="0"/>
            <a:r>
              <a:rPr lang="en-US"/>
              <a:t>Subtitle text</a:t>
            </a:r>
          </a:p>
        </p:txBody>
      </p:sp>
      <p:sp>
        <p:nvSpPr>
          <p:cNvPr id="45" name="Text Placeholder 7">
            <a:extLst>
              <a:ext uri="{FF2B5EF4-FFF2-40B4-BE49-F238E27FC236}">
                <a16:creationId xmlns:a16="http://schemas.microsoft.com/office/drawing/2014/main" id="{AA5D0AF0-14B5-FB4C-9A3D-38570A770590}"/>
              </a:ext>
            </a:extLst>
          </p:cNvPr>
          <p:cNvSpPr>
            <a:spLocks noGrp="1"/>
          </p:cNvSpPr>
          <p:nvPr>
            <p:ph type="body" sz="quarter" idx="29"/>
          </p:nvPr>
        </p:nvSpPr>
        <p:spPr>
          <a:xfrm>
            <a:off x="2183241" y="2691503"/>
            <a:ext cx="2230936" cy="43914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6" name="Text Placeholder 7">
            <a:extLst>
              <a:ext uri="{FF2B5EF4-FFF2-40B4-BE49-F238E27FC236}">
                <a16:creationId xmlns:a16="http://schemas.microsoft.com/office/drawing/2014/main" id="{CEDDFC23-987F-D649-AC0A-8278DC76612B}"/>
              </a:ext>
            </a:extLst>
          </p:cNvPr>
          <p:cNvSpPr>
            <a:spLocks noGrp="1"/>
          </p:cNvSpPr>
          <p:nvPr>
            <p:ph type="body" sz="quarter" idx="30"/>
          </p:nvPr>
        </p:nvSpPr>
        <p:spPr>
          <a:xfrm>
            <a:off x="2183241" y="3548490"/>
            <a:ext cx="2230936" cy="43914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7" name="Text Placeholder 7">
            <a:extLst>
              <a:ext uri="{FF2B5EF4-FFF2-40B4-BE49-F238E27FC236}">
                <a16:creationId xmlns:a16="http://schemas.microsoft.com/office/drawing/2014/main" id="{5F06E18E-6C35-ED44-B0A1-A45465982C84}"/>
              </a:ext>
            </a:extLst>
          </p:cNvPr>
          <p:cNvSpPr>
            <a:spLocks noGrp="1"/>
          </p:cNvSpPr>
          <p:nvPr>
            <p:ph type="body" sz="quarter" idx="31"/>
          </p:nvPr>
        </p:nvSpPr>
        <p:spPr>
          <a:xfrm>
            <a:off x="2183241" y="4405478"/>
            <a:ext cx="2230936" cy="43914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8" name="Text Placeholder 16">
            <a:extLst>
              <a:ext uri="{FF2B5EF4-FFF2-40B4-BE49-F238E27FC236}">
                <a16:creationId xmlns:a16="http://schemas.microsoft.com/office/drawing/2014/main" id="{466C3108-2271-4849-AC8B-AE3CAA394027}"/>
              </a:ext>
            </a:extLst>
          </p:cNvPr>
          <p:cNvSpPr>
            <a:spLocks noGrp="1"/>
          </p:cNvSpPr>
          <p:nvPr>
            <p:ph type="body" sz="quarter" idx="10" hasCustomPrompt="1"/>
          </p:nvPr>
        </p:nvSpPr>
        <p:spPr>
          <a:xfrm>
            <a:off x="755600" y="2653748"/>
            <a:ext cx="1395941" cy="561942"/>
          </a:xfrm>
        </p:spPr>
        <p:txBody>
          <a:bodyPr rIns="0" anchor="ctr" anchorCtr="0"/>
          <a:lstStyle>
            <a:lvl1pPr>
              <a:defRPr sz="5500" b="0" i="0">
                <a:solidFill>
                  <a:schemeClr val="accent1"/>
                </a:solidFill>
                <a:latin typeface="+mj-lt" pitchFamily="2" charset="0"/>
              </a:defRPr>
            </a:lvl1pPr>
          </a:lstStyle>
          <a:p>
            <a:pPr lvl="0"/>
            <a:r>
              <a:rPr lang="en-US"/>
              <a:t>XX</a:t>
            </a:r>
          </a:p>
        </p:txBody>
      </p:sp>
      <p:sp>
        <p:nvSpPr>
          <p:cNvPr id="49" name="Text Placeholder 16">
            <a:extLst>
              <a:ext uri="{FF2B5EF4-FFF2-40B4-BE49-F238E27FC236}">
                <a16:creationId xmlns:a16="http://schemas.microsoft.com/office/drawing/2014/main" id="{D5A9143D-7150-AC42-B40F-D5C4B2E4E85B}"/>
              </a:ext>
            </a:extLst>
          </p:cNvPr>
          <p:cNvSpPr>
            <a:spLocks noGrp="1"/>
          </p:cNvSpPr>
          <p:nvPr>
            <p:ph type="body" sz="quarter" idx="32" hasCustomPrompt="1"/>
          </p:nvPr>
        </p:nvSpPr>
        <p:spPr>
          <a:xfrm>
            <a:off x="755600" y="3513481"/>
            <a:ext cx="1395941" cy="561942"/>
          </a:xfrm>
        </p:spPr>
        <p:txBody>
          <a:bodyPr rIns="0" anchor="ctr" anchorCtr="0"/>
          <a:lstStyle>
            <a:lvl1pPr>
              <a:defRPr sz="5500" b="0" i="0">
                <a:solidFill>
                  <a:schemeClr val="accent1"/>
                </a:solidFill>
                <a:latin typeface="+mj-lt" pitchFamily="2" charset="0"/>
              </a:defRPr>
            </a:lvl1pPr>
          </a:lstStyle>
          <a:p>
            <a:pPr lvl="0"/>
            <a:r>
              <a:rPr lang="en-US"/>
              <a:t>XX</a:t>
            </a:r>
          </a:p>
        </p:txBody>
      </p:sp>
      <p:sp>
        <p:nvSpPr>
          <p:cNvPr id="50" name="Text Placeholder 16">
            <a:extLst>
              <a:ext uri="{FF2B5EF4-FFF2-40B4-BE49-F238E27FC236}">
                <a16:creationId xmlns:a16="http://schemas.microsoft.com/office/drawing/2014/main" id="{7DA7978D-E906-C942-B91D-81151851337D}"/>
              </a:ext>
            </a:extLst>
          </p:cNvPr>
          <p:cNvSpPr>
            <a:spLocks noGrp="1"/>
          </p:cNvSpPr>
          <p:nvPr>
            <p:ph type="body" sz="quarter" idx="33" hasCustomPrompt="1"/>
          </p:nvPr>
        </p:nvSpPr>
        <p:spPr>
          <a:xfrm>
            <a:off x="755600" y="4373214"/>
            <a:ext cx="1395941" cy="561942"/>
          </a:xfrm>
        </p:spPr>
        <p:txBody>
          <a:bodyPr rIns="0" anchor="ctr" anchorCtr="0"/>
          <a:lstStyle>
            <a:lvl1pPr>
              <a:defRPr sz="5500" b="0" i="0">
                <a:solidFill>
                  <a:schemeClr val="accent1"/>
                </a:solidFill>
                <a:latin typeface="+mj-lt" pitchFamily="2" charset="0"/>
              </a:defRPr>
            </a:lvl1pPr>
          </a:lstStyle>
          <a:p>
            <a:pPr lvl="0"/>
            <a:r>
              <a:rPr lang="en-US"/>
              <a:t>XX</a:t>
            </a:r>
          </a:p>
        </p:txBody>
      </p:sp>
    </p:spTree>
    <p:extLst>
      <p:ext uri="{BB962C8B-B14F-4D97-AF65-F5344CB8AC3E}">
        <p14:creationId xmlns:p14="http://schemas.microsoft.com/office/powerpoint/2010/main" val="2449849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Four Up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3D0887-54FD-5AA5-E153-60E0515036FD}"/>
              </a:ext>
            </a:extLst>
          </p:cNvPr>
          <p:cNvSpPr/>
          <p:nvPr/>
        </p:nvSpPr>
        <p:spPr>
          <a:xfrm>
            <a:off x="457200" y="1702502"/>
            <a:ext cx="11274552" cy="430682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note">
            <a:extLst>
              <a:ext uri="{FF2B5EF4-FFF2-40B4-BE49-F238E27FC236}">
                <a16:creationId xmlns:a16="http://schemas.microsoft.com/office/drawing/2014/main" id="{A59DC2B0-7D4E-C90A-97D0-A3CA39FEC63C}"/>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6" name="Text Placeholder 5">
            <a:extLst>
              <a:ext uri="{FF2B5EF4-FFF2-40B4-BE49-F238E27FC236}">
                <a16:creationId xmlns:a16="http://schemas.microsoft.com/office/drawing/2014/main" id="{113370B3-825E-D34B-8FDF-7533F97F3B0F}"/>
              </a:ext>
            </a:extLst>
          </p:cNvPr>
          <p:cNvSpPr>
            <a:spLocks noGrp="1"/>
          </p:cNvSpPr>
          <p:nvPr>
            <p:ph type="body" sz="quarter" idx="22" hasCustomPrompt="1"/>
          </p:nvPr>
        </p:nvSpPr>
        <p:spPr>
          <a:xfrm>
            <a:off x="755601" y="1948308"/>
            <a:ext cx="1652266" cy="268434"/>
          </a:xfrm>
        </p:spPr>
        <p:txBody>
          <a:bodyPr rIns="0"/>
          <a:lstStyle>
            <a:lvl1pPr>
              <a:defRPr sz="1500">
                <a:solidFill>
                  <a:schemeClr val="accent1"/>
                </a:solidFill>
              </a:defRPr>
            </a:lvl1pPr>
          </a:lstStyle>
          <a:p>
            <a:pPr lvl="0"/>
            <a:r>
              <a:rPr lang="en-US"/>
              <a:t>Subtitle text</a:t>
            </a:r>
          </a:p>
        </p:txBody>
      </p:sp>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sp>
        <p:nvSpPr>
          <p:cNvPr id="45" name="Text Placeholder 7">
            <a:extLst>
              <a:ext uri="{FF2B5EF4-FFF2-40B4-BE49-F238E27FC236}">
                <a16:creationId xmlns:a16="http://schemas.microsoft.com/office/drawing/2014/main" id="{AA5D0AF0-14B5-FB4C-9A3D-38570A770590}"/>
              </a:ext>
            </a:extLst>
          </p:cNvPr>
          <p:cNvSpPr>
            <a:spLocks noGrp="1"/>
          </p:cNvSpPr>
          <p:nvPr>
            <p:ph type="body" sz="quarter" idx="29"/>
          </p:nvPr>
        </p:nvSpPr>
        <p:spPr>
          <a:xfrm>
            <a:off x="2183241" y="2691503"/>
            <a:ext cx="2230936" cy="43914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6" name="Text Placeholder 7">
            <a:extLst>
              <a:ext uri="{FF2B5EF4-FFF2-40B4-BE49-F238E27FC236}">
                <a16:creationId xmlns:a16="http://schemas.microsoft.com/office/drawing/2014/main" id="{CEDDFC23-987F-D649-AC0A-8278DC76612B}"/>
              </a:ext>
            </a:extLst>
          </p:cNvPr>
          <p:cNvSpPr>
            <a:spLocks noGrp="1"/>
          </p:cNvSpPr>
          <p:nvPr>
            <p:ph type="body" sz="quarter" idx="30"/>
          </p:nvPr>
        </p:nvSpPr>
        <p:spPr>
          <a:xfrm>
            <a:off x="2183241" y="3548490"/>
            <a:ext cx="2230936" cy="43914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7" name="Text Placeholder 7">
            <a:extLst>
              <a:ext uri="{FF2B5EF4-FFF2-40B4-BE49-F238E27FC236}">
                <a16:creationId xmlns:a16="http://schemas.microsoft.com/office/drawing/2014/main" id="{5F06E18E-6C35-ED44-B0A1-A45465982C84}"/>
              </a:ext>
            </a:extLst>
          </p:cNvPr>
          <p:cNvSpPr>
            <a:spLocks noGrp="1"/>
          </p:cNvSpPr>
          <p:nvPr>
            <p:ph type="body" sz="quarter" idx="31"/>
          </p:nvPr>
        </p:nvSpPr>
        <p:spPr>
          <a:xfrm>
            <a:off x="2183241" y="4405478"/>
            <a:ext cx="2230936" cy="439148"/>
          </a:xfrm>
        </p:spPr>
        <p:txBody>
          <a:bodyPr rIns="0"/>
          <a:lstStyle>
            <a:lvl1pPr>
              <a:defRPr sz="1400" b="0" i="0">
                <a:solidFill>
                  <a:schemeClr val="tx2"/>
                </a:solidFill>
                <a:latin typeface="+mn-lt" pitchFamily="2" charset="77"/>
              </a:defRPr>
            </a:lvl1pPr>
          </a:lstStyle>
          <a:p>
            <a:pPr lvl="0"/>
            <a:r>
              <a:rPr lang="en-US"/>
              <a:t>Click to edit Master text styles</a:t>
            </a:r>
          </a:p>
        </p:txBody>
      </p:sp>
      <p:sp>
        <p:nvSpPr>
          <p:cNvPr id="48" name="Text Placeholder 16">
            <a:extLst>
              <a:ext uri="{FF2B5EF4-FFF2-40B4-BE49-F238E27FC236}">
                <a16:creationId xmlns:a16="http://schemas.microsoft.com/office/drawing/2014/main" id="{466C3108-2271-4849-AC8B-AE3CAA394027}"/>
              </a:ext>
            </a:extLst>
          </p:cNvPr>
          <p:cNvSpPr>
            <a:spLocks noGrp="1"/>
          </p:cNvSpPr>
          <p:nvPr>
            <p:ph type="body" sz="quarter" idx="10" hasCustomPrompt="1"/>
          </p:nvPr>
        </p:nvSpPr>
        <p:spPr>
          <a:xfrm>
            <a:off x="755600" y="2653748"/>
            <a:ext cx="1395941" cy="561942"/>
          </a:xfrm>
        </p:spPr>
        <p:txBody>
          <a:bodyPr rIns="0" anchor="ctr" anchorCtr="0"/>
          <a:lstStyle>
            <a:lvl1pPr>
              <a:defRPr sz="5500" b="0" i="0">
                <a:solidFill>
                  <a:schemeClr val="accent1"/>
                </a:solidFill>
                <a:latin typeface="+mj-lt" pitchFamily="2" charset="0"/>
              </a:defRPr>
            </a:lvl1pPr>
          </a:lstStyle>
          <a:p>
            <a:pPr lvl="0"/>
            <a:r>
              <a:rPr lang="en-US"/>
              <a:t>XX</a:t>
            </a:r>
          </a:p>
        </p:txBody>
      </p:sp>
      <p:sp>
        <p:nvSpPr>
          <p:cNvPr id="49" name="Text Placeholder 16">
            <a:extLst>
              <a:ext uri="{FF2B5EF4-FFF2-40B4-BE49-F238E27FC236}">
                <a16:creationId xmlns:a16="http://schemas.microsoft.com/office/drawing/2014/main" id="{D5A9143D-7150-AC42-B40F-D5C4B2E4E85B}"/>
              </a:ext>
            </a:extLst>
          </p:cNvPr>
          <p:cNvSpPr>
            <a:spLocks noGrp="1"/>
          </p:cNvSpPr>
          <p:nvPr>
            <p:ph type="body" sz="quarter" idx="32" hasCustomPrompt="1"/>
          </p:nvPr>
        </p:nvSpPr>
        <p:spPr>
          <a:xfrm>
            <a:off x="755600" y="3513481"/>
            <a:ext cx="1395941" cy="561942"/>
          </a:xfrm>
        </p:spPr>
        <p:txBody>
          <a:bodyPr rIns="0" anchor="ctr" anchorCtr="0"/>
          <a:lstStyle>
            <a:lvl1pPr>
              <a:defRPr sz="5500" b="0" i="0">
                <a:solidFill>
                  <a:schemeClr val="accent1"/>
                </a:solidFill>
                <a:latin typeface="+mj-lt" pitchFamily="2" charset="0"/>
              </a:defRPr>
            </a:lvl1pPr>
          </a:lstStyle>
          <a:p>
            <a:pPr lvl="0"/>
            <a:r>
              <a:rPr lang="en-US"/>
              <a:t>XX</a:t>
            </a:r>
          </a:p>
        </p:txBody>
      </p:sp>
      <p:sp>
        <p:nvSpPr>
          <p:cNvPr id="50" name="Text Placeholder 16">
            <a:extLst>
              <a:ext uri="{FF2B5EF4-FFF2-40B4-BE49-F238E27FC236}">
                <a16:creationId xmlns:a16="http://schemas.microsoft.com/office/drawing/2014/main" id="{7DA7978D-E906-C942-B91D-81151851337D}"/>
              </a:ext>
            </a:extLst>
          </p:cNvPr>
          <p:cNvSpPr>
            <a:spLocks noGrp="1"/>
          </p:cNvSpPr>
          <p:nvPr>
            <p:ph type="body" sz="quarter" idx="33" hasCustomPrompt="1"/>
          </p:nvPr>
        </p:nvSpPr>
        <p:spPr>
          <a:xfrm>
            <a:off x="755600" y="4373214"/>
            <a:ext cx="1395941" cy="561942"/>
          </a:xfrm>
        </p:spPr>
        <p:txBody>
          <a:bodyPr rIns="0" anchor="ctr" anchorCtr="0"/>
          <a:lstStyle>
            <a:lvl1pPr>
              <a:defRPr sz="5500" b="0" i="0">
                <a:solidFill>
                  <a:schemeClr val="accent1"/>
                </a:solidFill>
                <a:latin typeface="+mj-lt" pitchFamily="2" charset="0"/>
              </a:defRPr>
            </a:lvl1pPr>
          </a:lstStyle>
          <a:p>
            <a:pPr lvl="0"/>
            <a:r>
              <a:rPr lang="en-US"/>
              <a:t>XX</a:t>
            </a:r>
          </a:p>
        </p:txBody>
      </p:sp>
      <p:pic>
        <p:nvPicPr>
          <p:cNvPr id="7" name="Graphic 6">
            <a:extLst>
              <a:ext uri="{FF2B5EF4-FFF2-40B4-BE49-F238E27FC236}">
                <a16:creationId xmlns:a16="http://schemas.microsoft.com/office/drawing/2014/main" id="{322504D2-0B4E-40D5-2DF7-525F678D92BD}"/>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628"/>
          <a:stretch/>
        </p:blipFill>
        <p:spPr>
          <a:xfrm>
            <a:off x="6922461" y="1702502"/>
            <a:ext cx="4809291" cy="4306824"/>
          </a:xfrm>
          <a:prstGeom prst="rect">
            <a:avLst/>
          </a:prstGeom>
        </p:spPr>
      </p:pic>
    </p:spTree>
    <p:extLst>
      <p:ext uri="{BB962C8B-B14F-4D97-AF65-F5344CB8AC3E}">
        <p14:creationId xmlns:p14="http://schemas.microsoft.com/office/powerpoint/2010/main" val="3530402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6AFDAED0-90FB-85AE-E076-3FAEC3FAA4F6}"/>
              </a:ext>
            </a:extLst>
          </p:cNvPr>
          <p:cNvSpPr>
            <a:spLocks noGrp="1"/>
          </p:cNvSpPr>
          <p:nvPr>
            <p:ph type="body" sz="half" idx="2" hasCustomPrompt="1"/>
          </p:nvPr>
        </p:nvSpPr>
        <p:spPr>
          <a:xfrm>
            <a:off x="457199" y="6306217"/>
            <a:ext cx="10325102"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457199" y="1691640"/>
            <a:ext cx="2651125" cy="4315460"/>
          </a:xfrm>
        </p:spPr>
        <p:txBody>
          <a:bodyPr rIns="182880"/>
          <a:lstStyle>
            <a:lvl1pPr marL="0" indent="0">
              <a:lnSpc>
                <a:spcPct val="120000"/>
              </a:lnSpc>
              <a:buNone/>
              <a:defRPr sz="1400">
                <a:latin typeface="+mn-lt"/>
              </a:defRPr>
            </a:lvl1pPr>
          </a:lstStyle>
          <a:p>
            <a:pPr lvl="0"/>
            <a:r>
              <a:rPr lang="en-US"/>
              <a:t>Click to edit Master text styles</a:t>
            </a:r>
          </a:p>
        </p:txBody>
      </p:sp>
      <p:sp>
        <p:nvSpPr>
          <p:cNvPr id="15" name="Table Placeholder 14">
            <a:extLst>
              <a:ext uri="{FF2B5EF4-FFF2-40B4-BE49-F238E27FC236}">
                <a16:creationId xmlns:a16="http://schemas.microsoft.com/office/drawing/2014/main" id="{A26E02A6-FCD4-2349-A224-1CAE40B3C672}"/>
              </a:ext>
            </a:extLst>
          </p:cNvPr>
          <p:cNvSpPr>
            <a:spLocks noGrp="1"/>
          </p:cNvSpPr>
          <p:nvPr>
            <p:ph type="tbl" sz="quarter" idx="12"/>
          </p:nvPr>
        </p:nvSpPr>
        <p:spPr>
          <a:xfrm>
            <a:off x="3336925" y="1691641"/>
            <a:ext cx="8397875" cy="4315460"/>
          </a:xfrm>
        </p:spPr>
        <p:txBody>
          <a:bodyPr/>
          <a:lstStyle>
            <a:lvl1pPr marL="0" indent="0">
              <a:buNone/>
              <a:defRPr sz="1400">
                <a:latin typeface="+mn-lt"/>
              </a:defRPr>
            </a:lvl1pPr>
          </a:lstStyle>
          <a:p>
            <a:r>
              <a:rPr lang="en-US"/>
              <a:t>Click icon to add table</a:t>
            </a:r>
          </a:p>
        </p:txBody>
      </p:sp>
      <p:sp>
        <p:nvSpPr>
          <p:cNvPr id="3" name="Title 2">
            <a:extLst>
              <a:ext uri="{FF2B5EF4-FFF2-40B4-BE49-F238E27FC236}">
                <a16:creationId xmlns:a16="http://schemas.microsoft.com/office/drawing/2014/main" id="{323086E9-DD46-BF44-9FB9-ECD66EB7820F}"/>
              </a:ext>
            </a:extLst>
          </p:cNvPr>
          <p:cNvSpPr>
            <a:spLocks noGrp="1"/>
          </p:cNvSpPr>
          <p:nvPr>
            <p:ph type="title" hasCustomPrompt="1"/>
          </p:nvPr>
        </p:nvSpPr>
        <p:spPr/>
        <p:txBody>
          <a:bodyPr vert="horz"/>
          <a:lstStyle/>
          <a:p>
            <a:r>
              <a:rPr lang="en-US"/>
              <a:t>Click to edit master title style</a:t>
            </a:r>
          </a:p>
        </p:txBody>
      </p:sp>
    </p:spTree>
    <p:extLst>
      <p:ext uri="{BB962C8B-B14F-4D97-AF65-F5344CB8AC3E}">
        <p14:creationId xmlns:p14="http://schemas.microsoft.com/office/powerpoint/2010/main" val="3444329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ontent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3336925" y="0"/>
            <a:ext cx="8855075" cy="6858000"/>
          </a:xfrm>
          <a:solidFill>
            <a:schemeClr val="bg1">
              <a:lumMod val="95000"/>
            </a:schemeClr>
          </a:solidFill>
        </p:spPr>
        <p:txBody>
          <a:bodyPr/>
          <a:lstStyle>
            <a:lvl1pPr marL="0" indent="0">
              <a:buNone/>
              <a:defRPr sz="1200"/>
            </a:lvl1pPr>
          </a:lstStyle>
          <a:p>
            <a:r>
              <a:rPr lang="en-US"/>
              <a:t>Click icon to add picture</a:t>
            </a:r>
          </a:p>
        </p:txBody>
      </p:sp>
      <p:sp>
        <p:nvSpPr>
          <p:cNvPr id="2" name="Footnote">
            <a:extLst>
              <a:ext uri="{FF2B5EF4-FFF2-40B4-BE49-F238E27FC236}">
                <a16:creationId xmlns:a16="http://schemas.microsoft.com/office/drawing/2014/main" id="{D11FDDDA-3410-624F-E338-E9B72B119E7D}"/>
              </a:ext>
            </a:extLst>
          </p:cNvPr>
          <p:cNvSpPr>
            <a:spLocks noGrp="1"/>
          </p:cNvSpPr>
          <p:nvPr>
            <p:ph type="body" sz="half" idx="2" hasCustomPrompt="1"/>
          </p:nvPr>
        </p:nvSpPr>
        <p:spPr>
          <a:xfrm>
            <a:off x="453898" y="6306217"/>
            <a:ext cx="2651125"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0" name="TextBox 9">
            <a:extLst>
              <a:ext uri="{FF2B5EF4-FFF2-40B4-BE49-F238E27FC236}">
                <a16:creationId xmlns:a16="http://schemas.microsoft.com/office/drawing/2014/main" id="{60864EF5-AE8C-428C-EC31-2FBBDAB9CCBB}"/>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457200" y="1691640"/>
            <a:ext cx="2651124" cy="4315460"/>
          </a:xfrm>
        </p:spPr>
        <p:txBody>
          <a:bodyPr rIns="0"/>
          <a:lstStyle>
            <a:lvl1pPr marL="0" indent="0">
              <a:lnSpc>
                <a:spcPct val="120000"/>
              </a:lnSpc>
              <a:buNone/>
              <a:defRPr sz="1400">
                <a:latin typeface="+mn-lt"/>
              </a:defRPr>
            </a:lvl1pPr>
          </a:lstStyle>
          <a:p>
            <a:pPr lvl="0"/>
            <a:r>
              <a:rPr lang="en-US"/>
              <a:t>Click to edit Master text styles</a:t>
            </a:r>
          </a:p>
        </p:txBody>
      </p:sp>
      <p:sp>
        <p:nvSpPr>
          <p:cNvPr id="3" name="Title 2">
            <a:extLst>
              <a:ext uri="{FF2B5EF4-FFF2-40B4-BE49-F238E27FC236}">
                <a16:creationId xmlns:a16="http://schemas.microsoft.com/office/drawing/2014/main" id="{4D84F6E5-E352-B74C-8251-2905A2D26949}"/>
              </a:ext>
            </a:extLst>
          </p:cNvPr>
          <p:cNvSpPr>
            <a:spLocks noGrp="1"/>
          </p:cNvSpPr>
          <p:nvPr>
            <p:ph type="title" hasCustomPrompt="1"/>
          </p:nvPr>
        </p:nvSpPr>
        <p:spPr>
          <a:xfrm>
            <a:off x="457199" y="384048"/>
            <a:ext cx="2651125" cy="822960"/>
          </a:xfrm>
        </p:spPr>
        <p:txBody>
          <a:bodyPr vert="horz"/>
          <a:lstStyle/>
          <a:p>
            <a:r>
              <a:rPr lang="en-US"/>
              <a:t>Click to add title</a:t>
            </a:r>
          </a:p>
        </p:txBody>
      </p:sp>
    </p:spTree>
    <p:extLst>
      <p:ext uri="{BB962C8B-B14F-4D97-AF65-F5344CB8AC3E}">
        <p14:creationId xmlns:p14="http://schemas.microsoft.com/office/powerpoint/2010/main" val="3586857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Content w/ Supergraphic">
    <p:bg>
      <p:bgPr>
        <a:solidFill>
          <a:schemeClr val="accent1"/>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3F459D0-2534-58B5-0C60-7CA07ED7EC50}"/>
              </a:ext>
            </a:extLst>
          </p:cNvPr>
          <p:cNvSpPr/>
          <p:nvPr/>
        </p:nvSpPr>
        <p:spPr>
          <a:xfrm>
            <a:off x="4868237" y="1097202"/>
            <a:ext cx="7323763" cy="4659969"/>
          </a:xfrm>
          <a:custGeom>
            <a:avLst/>
            <a:gdLst>
              <a:gd name="connsiteX0" fmla="*/ 5388487 w 7323763"/>
              <a:gd name="connsiteY0" fmla="*/ 12266 h 4659969"/>
              <a:gd name="connsiteX1" fmla="*/ 6943410 w 7323763"/>
              <a:gd name="connsiteY1" fmla="*/ 368975 h 4659969"/>
              <a:gd name="connsiteX2" fmla="*/ 7181767 w 7323763"/>
              <a:gd name="connsiteY2" fmla="*/ 363197 h 4659969"/>
              <a:gd name="connsiteX3" fmla="*/ 7323763 w 7323763"/>
              <a:gd name="connsiteY3" fmla="*/ 352125 h 4659969"/>
              <a:gd name="connsiteX4" fmla="*/ 7323763 w 7323763"/>
              <a:gd name="connsiteY4" fmla="*/ 4427107 h 4659969"/>
              <a:gd name="connsiteX5" fmla="*/ 7316746 w 7323763"/>
              <a:gd name="connsiteY5" fmla="*/ 4432774 h 4659969"/>
              <a:gd name="connsiteX6" fmla="*/ 6943332 w 7323763"/>
              <a:gd name="connsiteY6" fmla="*/ 4659969 h 4659969"/>
              <a:gd name="connsiteX7" fmla="*/ 6159462 w 7323763"/>
              <a:gd name="connsiteY7" fmla="*/ 4066200 h 4659969"/>
              <a:gd name="connsiteX8" fmla="*/ 5102026 w 7323763"/>
              <a:gd name="connsiteY8" fmla="*/ 1345063 h 4659969"/>
              <a:gd name="connsiteX9" fmla="*/ 5388487 w 7323763"/>
              <a:gd name="connsiteY9" fmla="*/ 12266 h 4659969"/>
              <a:gd name="connsiteX10" fmla="*/ 1287301 w 7323763"/>
              <a:gd name="connsiteY10" fmla="*/ 0 h 4659969"/>
              <a:gd name="connsiteX11" fmla="*/ 3334458 w 7323763"/>
              <a:gd name="connsiteY11" fmla="*/ 0 h 4659969"/>
              <a:gd name="connsiteX12" fmla="*/ 3334458 w 7323763"/>
              <a:gd name="connsiteY12" fmla="*/ 1284352 h 4659969"/>
              <a:gd name="connsiteX13" fmla="*/ 4619598 w 7323763"/>
              <a:gd name="connsiteY13" fmla="*/ 1284352 h 4659969"/>
              <a:gd name="connsiteX14" fmla="*/ 4619598 w 7323763"/>
              <a:gd name="connsiteY14" fmla="*/ 3331106 h 4659969"/>
              <a:gd name="connsiteX15" fmla="*/ 3334458 w 7323763"/>
              <a:gd name="connsiteY15" fmla="*/ 3331106 h 4659969"/>
              <a:gd name="connsiteX16" fmla="*/ 3334458 w 7323763"/>
              <a:gd name="connsiteY16" fmla="*/ 4615380 h 4659969"/>
              <a:gd name="connsiteX17" fmla="*/ 1287301 w 7323763"/>
              <a:gd name="connsiteY17" fmla="*/ 4615380 h 4659969"/>
              <a:gd name="connsiteX18" fmla="*/ 1287301 w 7323763"/>
              <a:gd name="connsiteY18" fmla="*/ 3331106 h 4659969"/>
              <a:gd name="connsiteX19" fmla="*/ 0 w 7323763"/>
              <a:gd name="connsiteY19" fmla="*/ 3331106 h 4659969"/>
              <a:gd name="connsiteX20" fmla="*/ 0 w 7323763"/>
              <a:gd name="connsiteY20" fmla="*/ 1284352 h 4659969"/>
              <a:gd name="connsiteX21" fmla="*/ 1287301 w 7323763"/>
              <a:gd name="connsiteY21" fmla="*/ 1284352 h 46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23763" h="4659969">
                <a:moveTo>
                  <a:pt x="5388487" y="12266"/>
                </a:moveTo>
                <a:cubicBezTo>
                  <a:pt x="5834317" y="245083"/>
                  <a:pt x="6282232" y="368975"/>
                  <a:pt x="6943410" y="368975"/>
                </a:cubicBezTo>
                <a:cubicBezTo>
                  <a:pt x="7026057" y="368975"/>
                  <a:pt x="7105374" y="367039"/>
                  <a:pt x="7181767" y="363197"/>
                </a:cubicBezTo>
                <a:lnTo>
                  <a:pt x="7323763" y="352125"/>
                </a:lnTo>
                <a:lnTo>
                  <a:pt x="7323763" y="4427107"/>
                </a:lnTo>
                <a:lnTo>
                  <a:pt x="7316746" y="4432774"/>
                </a:lnTo>
                <a:cubicBezTo>
                  <a:pt x="7166788" y="4549443"/>
                  <a:pt x="7023017" y="4642882"/>
                  <a:pt x="6943332" y="4659969"/>
                </a:cubicBezTo>
                <a:cubicBezTo>
                  <a:pt x="6781879" y="4625795"/>
                  <a:pt x="6368402" y="4286212"/>
                  <a:pt x="6159462" y="4066200"/>
                </a:cubicBezTo>
                <a:cubicBezTo>
                  <a:pt x="5950601" y="3846189"/>
                  <a:pt x="5102026" y="2844489"/>
                  <a:pt x="5102026" y="1345063"/>
                </a:cubicBezTo>
                <a:cubicBezTo>
                  <a:pt x="5102026" y="781149"/>
                  <a:pt x="5205415" y="328397"/>
                  <a:pt x="5388487" y="12266"/>
                </a:cubicBezTo>
                <a:close/>
                <a:moveTo>
                  <a:pt x="1287301" y="0"/>
                </a:moveTo>
                <a:lnTo>
                  <a:pt x="3334458" y="0"/>
                </a:lnTo>
                <a:lnTo>
                  <a:pt x="3334458" y="1284352"/>
                </a:lnTo>
                <a:lnTo>
                  <a:pt x="4619598" y="1284352"/>
                </a:lnTo>
                <a:lnTo>
                  <a:pt x="4619598" y="3331106"/>
                </a:lnTo>
                <a:lnTo>
                  <a:pt x="3334458" y="3331106"/>
                </a:lnTo>
                <a:lnTo>
                  <a:pt x="3334458" y="4615380"/>
                </a:lnTo>
                <a:lnTo>
                  <a:pt x="1287301" y="4615380"/>
                </a:lnTo>
                <a:lnTo>
                  <a:pt x="1287301" y="3331106"/>
                </a:lnTo>
                <a:lnTo>
                  <a:pt x="0" y="3331106"/>
                </a:lnTo>
                <a:lnTo>
                  <a:pt x="0" y="1284352"/>
                </a:lnTo>
                <a:lnTo>
                  <a:pt x="1287301" y="1284352"/>
                </a:lnTo>
                <a:close/>
              </a:path>
            </a:pathLst>
          </a:custGeom>
          <a:solidFill>
            <a:srgbClr val="002ADA"/>
          </a:solidFill>
          <a:ln w="7718"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754DF736-C577-A4BF-2050-2994CB514CF6}"/>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2" name="Footnote">
            <a:extLst>
              <a:ext uri="{FF2B5EF4-FFF2-40B4-BE49-F238E27FC236}">
                <a16:creationId xmlns:a16="http://schemas.microsoft.com/office/drawing/2014/main" id="{F656E100-C3B7-4D7A-04A4-0C9D149472E4}"/>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2" name="Text Placeholder 11">
            <a:extLst>
              <a:ext uri="{FF2B5EF4-FFF2-40B4-BE49-F238E27FC236}">
                <a16:creationId xmlns:a16="http://schemas.microsoft.com/office/drawing/2014/main" id="{6D864AB1-FA21-E948-BBC5-87E7C74C69C3}"/>
              </a:ext>
            </a:extLst>
          </p:cNvPr>
          <p:cNvSpPr>
            <a:spLocks noGrp="1"/>
          </p:cNvSpPr>
          <p:nvPr>
            <p:ph type="body" sz="quarter" idx="11"/>
          </p:nvPr>
        </p:nvSpPr>
        <p:spPr>
          <a:xfrm>
            <a:off x="789839" y="2625915"/>
            <a:ext cx="6155474" cy="1883629"/>
          </a:xfrm>
        </p:spPr>
        <p:txBody>
          <a:bodyPr rIns="0" anchor="t" anchorCtr="0"/>
          <a:lstStyle>
            <a:lvl1pPr marL="0" indent="0" algn="l">
              <a:lnSpc>
                <a:spcPct val="100000"/>
              </a:lnSpc>
              <a:buNone/>
              <a:defRPr sz="1600">
                <a:solidFill>
                  <a:schemeClr val="bg1"/>
                </a:solidFill>
                <a:latin typeface="+mn-lt"/>
              </a:defRPr>
            </a:lvl1pPr>
          </a:lstStyle>
          <a:p>
            <a:pPr lvl="0"/>
            <a:r>
              <a:rPr lang="en-US"/>
              <a:t>Click to edit Master text styles</a:t>
            </a:r>
          </a:p>
        </p:txBody>
      </p:sp>
      <p:sp>
        <p:nvSpPr>
          <p:cNvPr id="3" name="Title 2">
            <a:extLst>
              <a:ext uri="{FF2B5EF4-FFF2-40B4-BE49-F238E27FC236}">
                <a16:creationId xmlns:a16="http://schemas.microsoft.com/office/drawing/2014/main" id="{4D84F6E5-E352-B74C-8251-2905A2D26949}"/>
              </a:ext>
            </a:extLst>
          </p:cNvPr>
          <p:cNvSpPr>
            <a:spLocks noGrp="1"/>
          </p:cNvSpPr>
          <p:nvPr>
            <p:ph type="title" hasCustomPrompt="1"/>
          </p:nvPr>
        </p:nvSpPr>
        <p:spPr>
          <a:xfrm>
            <a:off x="789840" y="1535794"/>
            <a:ext cx="6155474" cy="822960"/>
          </a:xfrm>
        </p:spPr>
        <p:txBody>
          <a:bodyPr vert="horz"/>
          <a:lstStyle>
            <a:lvl1pPr algn="l">
              <a:defRPr sz="5200">
                <a:solidFill>
                  <a:schemeClr val="bg1"/>
                </a:solidFill>
              </a:defRPr>
            </a:lvl1pPr>
          </a:lstStyle>
          <a:p>
            <a:r>
              <a:rPr lang="en-US"/>
              <a:t>Click to add title</a:t>
            </a:r>
          </a:p>
        </p:txBody>
      </p:sp>
    </p:spTree>
    <p:extLst>
      <p:ext uri="{BB962C8B-B14F-4D97-AF65-F5344CB8AC3E}">
        <p14:creationId xmlns:p14="http://schemas.microsoft.com/office/powerpoint/2010/main" val="2505789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wo Column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6096000" y="0"/>
            <a:ext cx="6096000" cy="6858000"/>
          </a:xfrm>
          <a:solidFill>
            <a:schemeClr val="bg1">
              <a:lumMod val="95000"/>
            </a:schemeClr>
          </a:solidFill>
        </p:spPr>
        <p:txBody>
          <a:bodyPr/>
          <a:lstStyle>
            <a:lvl1pPr marL="0" indent="0">
              <a:buNone/>
              <a:defRPr sz="1200"/>
            </a:lvl1pPr>
          </a:lstStyle>
          <a:p>
            <a:r>
              <a:rPr lang="en-US"/>
              <a:t>Click icon to add picture</a:t>
            </a:r>
          </a:p>
        </p:txBody>
      </p:sp>
      <p:sp>
        <p:nvSpPr>
          <p:cNvPr id="2" name="Footnote">
            <a:extLst>
              <a:ext uri="{FF2B5EF4-FFF2-40B4-BE49-F238E27FC236}">
                <a16:creationId xmlns:a16="http://schemas.microsoft.com/office/drawing/2014/main" id="{1C4A83FF-2A38-0E45-50BE-92E07CF2FFE8}"/>
              </a:ext>
            </a:extLst>
          </p:cNvPr>
          <p:cNvSpPr>
            <a:spLocks noGrp="1"/>
          </p:cNvSpPr>
          <p:nvPr>
            <p:ph type="body" sz="half" idx="2" hasCustomPrompt="1"/>
          </p:nvPr>
        </p:nvSpPr>
        <p:spPr>
          <a:xfrm>
            <a:off x="453898" y="6306217"/>
            <a:ext cx="53340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2" name="TextBox 11">
            <a:extLst>
              <a:ext uri="{FF2B5EF4-FFF2-40B4-BE49-F238E27FC236}">
                <a16:creationId xmlns:a16="http://schemas.microsoft.com/office/drawing/2014/main" id="{A4BEDACD-4053-BB2B-9720-6D9F54A66AFD}"/>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
        <p:nvSpPr>
          <p:cNvPr id="3" name="Title 2">
            <a:extLst>
              <a:ext uri="{FF2B5EF4-FFF2-40B4-BE49-F238E27FC236}">
                <a16:creationId xmlns:a16="http://schemas.microsoft.com/office/drawing/2014/main" id="{F0D6646E-C578-A14A-A853-62114E9D76C2}"/>
              </a:ext>
            </a:extLst>
          </p:cNvPr>
          <p:cNvSpPr>
            <a:spLocks noGrp="1"/>
          </p:cNvSpPr>
          <p:nvPr>
            <p:ph type="title" hasCustomPrompt="1"/>
          </p:nvPr>
        </p:nvSpPr>
        <p:spPr>
          <a:xfrm>
            <a:off x="457200" y="384048"/>
            <a:ext cx="5334000" cy="822960"/>
          </a:xfrm>
        </p:spPr>
        <p:txBody>
          <a:bodyPr vert="horz"/>
          <a:lstStyle/>
          <a:p>
            <a:r>
              <a:rPr lang="en-US"/>
              <a:t>Click to add title</a:t>
            </a:r>
          </a:p>
        </p:txBody>
      </p:sp>
      <p:sp>
        <p:nvSpPr>
          <p:cNvPr id="7" name="Text Placeholder 6">
            <a:extLst>
              <a:ext uri="{FF2B5EF4-FFF2-40B4-BE49-F238E27FC236}">
                <a16:creationId xmlns:a16="http://schemas.microsoft.com/office/drawing/2014/main" id="{44872689-A2A5-FF6F-2051-C14BE1A409AE}"/>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1"/>
                </a:solidFill>
                <a:latin typeface="+mj-lt"/>
              </a:defRPr>
            </a:lvl1pPr>
            <a:lvl2pPr>
              <a:lnSpc>
                <a:spcPct val="120000"/>
              </a:lnSpc>
              <a:spcBef>
                <a:spcPts val="1600"/>
              </a:spcBef>
              <a:defRPr sz="1600">
                <a:latin typeface="+mn-lt"/>
              </a:defRPr>
            </a:lvl2pPr>
            <a:lvl3pPr>
              <a:lnSpc>
                <a:spcPct val="120000"/>
              </a:lnSpc>
              <a:spcBef>
                <a:spcPts val="1600"/>
              </a:spcBef>
              <a:defRPr sz="160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9458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wo Column Image Pale Blue">
    <p:bg>
      <p:bgPr>
        <a:solidFill>
          <a:schemeClr val="bg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6B9CC2-0A93-824B-8784-1E187A641DF1}"/>
              </a:ext>
            </a:extLst>
          </p:cNvPr>
          <p:cNvSpPr>
            <a:spLocks noGrp="1"/>
          </p:cNvSpPr>
          <p:nvPr>
            <p:ph type="pic" sz="quarter" idx="13"/>
          </p:nvPr>
        </p:nvSpPr>
        <p:spPr>
          <a:xfrm>
            <a:off x="6096000" y="0"/>
            <a:ext cx="6096000" cy="6858000"/>
          </a:xfrm>
          <a:solidFill>
            <a:schemeClr val="bg1">
              <a:lumMod val="95000"/>
            </a:schemeClr>
          </a:solidFill>
        </p:spPr>
        <p:txBody>
          <a:bodyPr/>
          <a:lstStyle>
            <a:lvl1pPr marL="0" indent="0">
              <a:buNone/>
              <a:defRPr sz="1200"/>
            </a:lvl1pPr>
          </a:lstStyle>
          <a:p>
            <a:r>
              <a:rPr lang="en-US"/>
              <a:t>Click icon to add picture</a:t>
            </a:r>
          </a:p>
        </p:txBody>
      </p:sp>
      <p:sp>
        <p:nvSpPr>
          <p:cNvPr id="4" name="Footnote">
            <a:extLst>
              <a:ext uri="{FF2B5EF4-FFF2-40B4-BE49-F238E27FC236}">
                <a16:creationId xmlns:a16="http://schemas.microsoft.com/office/drawing/2014/main" id="{DF935F4B-B12E-9442-CB73-78AAFEAF776A}"/>
              </a:ext>
            </a:extLst>
          </p:cNvPr>
          <p:cNvSpPr>
            <a:spLocks noGrp="1"/>
          </p:cNvSpPr>
          <p:nvPr>
            <p:ph type="body" sz="half" idx="2" hasCustomPrompt="1"/>
          </p:nvPr>
        </p:nvSpPr>
        <p:spPr>
          <a:xfrm>
            <a:off x="453898" y="6306217"/>
            <a:ext cx="53340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extBox 1">
            <a:extLst>
              <a:ext uri="{FF2B5EF4-FFF2-40B4-BE49-F238E27FC236}">
                <a16:creationId xmlns:a16="http://schemas.microsoft.com/office/drawing/2014/main" id="{9E45F067-B482-A385-697D-DA2B9FAAEC71}"/>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
        <p:nvSpPr>
          <p:cNvPr id="3" name="Title 2">
            <a:extLst>
              <a:ext uri="{FF2B5EF4-FFF2-40B4-BE49-F238E27FC236}">
                <a16:creationId xmlns:a16="http://schemas.microsoft.com/office/drawing/2014/main" id="{F0D6646E-C578-A14A-A853-62114E9D76C2}"/>
              </a:ext>
            </a:extLst>
          </p:cNvPr>
          <p:cNvSpPr>
            <a:spLocks noGrp="1"/>
          </p:cNvSpPr>
          <p:nvPr>
            <p:ph type="title" hasCustomPrompt="1"/>
          </p:nvPr>
        </p:nvSpPr>
        <p:spPr>
          <a:xfrm>
            <a:off x="457200" y="384048"/>
            <a:ext cx="5334000" cy="822960"/>
          </a:xfrm>
        </p:spPr>
        <p:txBody>
          <a:bodyPr vert="horz"/>
          <a:lstStyle/>
          <a:p>
            <a:r>
              <a:rPr lang="en-US"/>
              <a:t>Click to add title</a:t>
            </a:r>
          </a:p>
        </p:txBody>
      </p:sp>
      <p:sp>
        <p:nvSpPr>
          <p:cNvPr id="12" name="Text Placeholder 6">
            <a:extLst>
              <a:ext uri="{FF2B5EF4-FFF2-40B4-BE49-F238E27FC236}">
                <a16:creationId xmlns:a16="http://schemas.microsoft.com/office/drawing/2014/main" id="{6E1C65A7-E02C-A9F4-5431-AF8BE3E262BD}"/>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1"/>
                </a:solidFill>
                <a:latin typeface="+mj-lt"/>
              </a:defRPr>
            </a:lvl1pPr>
            <a:lvl2pPr>
              <a:lnSpc>
                <a:spcPct val="120000"/>
              </a:lnSpc>
              <a:spcBef>
                <a:spcPts val="1600"/>
              </a:spcBef>
              <a:defRPr sz="1600">
                <a:latin typeface="+mn-lt"/>
              </a:defRPr>
            </a:lvl2pPr>
            <a:lvl3pPr>
              <a:lnSpc>
                <a:spcPct val="120000"/>
              </a:lnSpc>
              <a:spcBef>
                <a:spcPts val="1600"/>
              </a:spcBef>
              <a:defRPr sz="160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14058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wo Column Spl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81F15-58C8-BB47-847B-AFEF12FCE234}"/>
              </a:ext>
            </a:extLst>
          </p:cNvPr>
          <p:cNvSpPr/>
          <p:nvPr/>
        </p:nvSpPr>
        <p:spPr>
          <a:xfrm>
            <a:off x="6095999"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9E3449-93DB-5E20-D55F-50AEEAF6ABFF}"/>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
        <p:nvSpPr>
          <p:cNvPr id="5" name="Footnote">
            <a:extLst>
              <a:ext uri="{FF2B5EF4-FFF2-40B4-BE49-F238E27FC236}">
                <a16:creationId xmlns:a16="http://schemas.microsoft.com/office/drawing/2014/main" id="{5466B329-3A7C-4F82-C07A-D91D64FCF8A2}"/>
              </a:ext>
            </a:extLst>
          </p:cNvPr>
          <p:cNvSpPr>
            <a:spLocks noGrp="1"/>
          </p:cNvSpPr>
          <p:nvPr>
            <p:ph type="body" sz="half" idx="2" hasCustomPrompt="1"/>
          </p:nvPr>
        </p:nvSpPr>
        <p:spPr>
          <a:xfrm>
            <a:off x="453898" y="6306217"/>
            <a:ext cx="53340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4048"/>
            <a:ext cx="5334000" cy="822960"/>
          </a:xfrm>
        </p:spPr>
        <p:txBody>
          <a:bodyPr vert="horz"/>
          <a:lstStyle/>
          <a:p>
            <a:r>
              <a:rPr lang="en-US"/>
              <a:t>Click to add title</a:t>
            </a:r>
          </a:p>
        </p:txBody>
      </p:sp>
      <p:sp>
        <p:nvSpPr>
          <p:cNvPr id="12" name="Text Placeholder 6">
            <a:extLst>
              <a:ext uri="{FF2B5EF4-FFF2-40B4-BE49-F238E27FC236}">
                <a16:creationId xmlns:a16="http://schemas.microsoft.com/office/drawing/2014/main" id="{4EAEA45E-475B-2CA3-C777-E91F508F8682}"/>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1"/>
                </a:solidFill>
                <a:latin typeface="+mj-lt"/>
              </a:defRPr>
            </a:lvl1pPr>
            <a:lvl2pPr>
              <a:lnSpc>
                <a:spcPct val="120000"/>
              </a:lnSpc>
              <a:spcBef>
                <a:spcPts val="1600"/>
              </a:spcBef>
              <a:defRPr sz="1600">
                <a:latin typeface="+mn-lt"/>
              </a:defRPr>
            </a:lvl2pPr>
            <a:lvl3pPr>
              <a:lnSpc>
                <a:spcPct val="120000"/>
              </a:lnSpc>
              <a:spcBef>
                <a:spcPts val="1600"/>
              </a:spcBef>
              <a:defRPr sz="160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41401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3E2377-C145-FA40-839E-40577FA12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FA0126-E008-1B41-96A0-5DD9582877A7}"/>
              </a:ext>
            </a:extLst>
          </p:cNvPr>
          <p:cNvSpPr>
            <a:spLocks noGrp="1"/>
          </p:cNvSpPr>
          <p:nvPr>
            <p:ph type="sldNum" sz="quarter" idx="12"/>
          </p:nvPr>
        </p:nvSpPr>
        <p:spPr/>
        <p:txBody>
          <a:bodyPr/>
          <a:lstStyle/>
          <a:p>
            <a:fld id="{CBD4349D-82C9-E145-8778-29E042E1103A}" type="slidenum">
              <a:rPr lang="en-US" smtClean="0"/>
              <a:t>‹#›</a:t>
            </a:fld>
            <a:endParaRPr lang="en-US"/>
          </a:p>
        </p:txBody>
      </p:sp>
    </p:spTree>
    <p:extLst>
      <p:ext uri="{BB962C8B-B14F-4D97-AF65-F5344CB8AC3E}">
        <p14:creationId xmlns:p14="http://schemas.microsoft.com/office/powerpoint/2010/main" val="20052162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wo Column Split 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81F15-58C8-BB47-847B-AFEF12FCE234}"/>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note">
            <a:extLst>
              <a:ext uri="{FF2B5EF4-FFF2-40B4-BE49-F238E27FC236}">
                <a16:creationId xmlns:a16="http://schemas.microsoft.com/office/drawing/2014/main" id="{4A3D6FD3-78C2-CA73-3D56-42CC759E2C61}"/>
              </a:ext>
            </a:extLst>
          </p:cNvPr>
          <p:cNvSpPr>
            <a:spLocks noGrp="1"/>
          </p:cNvSpPr>
          <p:nvPr>
            <p:ph type="body" sz="half" idx="2" hasCustomPrompt="1"/>
          </p:nvPr>
        </p:nvSpPr>
        <p:spPr>
          <a:xfrm>
            <a:off x="453899" y="6306217"/>
            <a:ext cx="5334000"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extBox 1">
            <a:extLst>
              <a:ext uri="{FF2B5EF4-FFF2-40B4-BE49-F238E27FC236}">
                <a16:creationId xmlns:a16="http://schemas.microsoft.com/office/drawing/2014/main" id="{6C69346D-FF84-5310-B106-34551D4FAB8A}"/>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4048"/>
            <a:ext cx="5334000" cy="822960"/>
          </a:xfrm>
        </p:spPr>
        <p:txBody>
          <a:bodyPr/>
          <a:lstStyle/>
          <a:p>
            <a:r>
              <a:rPr lang="en-US"/>
              <a:t>Click to add title</a:t>
            </a:r>
          </a:p>
        </p:txBody>
      </p:sp>
      <p:sp>
        <p:nvSpPr>
          <p:cNvPr id="6" name="Text Placeholder 5">
            <a:extLst>
              <a:ext uri="{FF2B5EF4-FFF2-40B4-BE49-F238E27FC236}">
                <a16:creationId xmlns:a16="http://schemas.microsoft.com/office/drawing/2014/main" id="{408DCCDA-24C3-CC42-9EEC-7C84C2FB8571}"/>
              </a:ext>
            </a:extLst>
          </p:cNvPr>
          <p:cNvSpPr>
            <a:spLocks noGrp="1"/>
          </p:cNvSpPr>
          <p:nvPr>
            <p:ph type="body" sz="quarter" idx="15"/>
          </p:nvPr>
        </p:nvSpPr>
        <p:spPr>
          <a:xfrm>
            <a:off x="6665121" y="1722462"/>
            <a:ext cx="4358480" cy="316103"/>
          </a:xfrm>
        </p:spPr>
        <p:txBody>
          <a:bodyPr rIns="0"/>
          <a:lstStyle>
            <a:lvl1pPr>
              <a:defRPr sz="1600">
                <a:solidFill>
                  <a:schemeClr val="accent1"/>
                </a:solidFill>
              </a:defRPr>
            </a:lvl1pPr>
          </a:lstStyle>
          <a:p>
            <a:pPr lvl="0"/>
            <a:r>
              <a:rPr lang="en-US"/>
              <a:t>Click to edit Master text styles</a:t>
            </a:r>
          </a:p>
        </p:txBody>
      </p:sp>
      <p:sp>
        <p:nvSpPr>
          <p:cNvPr id="23" name="Picture Placeholder 22">
            <a:extLst>
              <a:ext uri="{FF2B5EF4-FFF2-40B4-BE49-F238E27FC236}">
                <a16:creationId xmlns:a16="http://schemas.microsoft.com/office/drawing/2014/main" id="{C7E88C62-B078-D543-A31B-4986E3330988}"/>
              </a:ext>
            </a:extLst>
          </p:cNvPr>
          <p:cNvSpPr>
            <a:spLocks noGrp="1"/>
          </p:cNvSpPr>
          <p:nvPr>
            <p:ph type="pic" sz="quarter" idx="19" hasCustomPrompt="1"/>
          </p:nvPr>
        </p:nvSpPr>
        <p:spPr>
          <a:xfrm>
            <a:off x="6665120" y="2346325"/>
            <a:ext cx="731837" cy="731276"/>
          </a:xfrm>
        </p:spPr>
        <p:txBody>
          <a:bodyPr/>
          <a:lstStyle>
            <a:lvl1pPr algn="ctr">
              <a:defRPr sz="1000">
                <a:solidFill>
                  <a:schemeClr val="tx2"/>
                </a:solidFill>
              </a:defRPr>
            </a:lvl1pPr>
          </a:lstStyle>
          <a:p>
            <a:r>
              <a:rPr lang="en-US"/>
              <a:t>icon</a:t>
            </a:r>
          </a:p>
        </p:txBody>
      </p:sp>
      <p:sp>
        <p:nvSpPr>
          <p:cNvPr id="19" name="Text Placeholder 18">
            <a:extLst>
              <a:ext uri="{FF2B5EF4-FFF2-40B4-BE49-F238E27FC236}">
                <a16:creationId xmlns:a16="http://schemas.microsoft.com/office/drawing/2014/main" id="{2628AA8C-3AA3-804C-BAC2-938EE013A99D}"/>
              </a:ext>
            </a:extLst>
          </p:cNvPr>
          <p:cNvSpPr>
            <a:spLocks noGrp="1"/>
          </p:cNvSpPr>
          <p:nvPr>
            <p:ph type="body" sz="quarter" idx="16"/>
          </p:nvPr>
        </p:nvSpPr>
        <p:spPr>
          <a:xfrm>
            <a:off x="7915275" y="2354336"/>
            <a:ext cx="3818526" cy="723265"/>
          </a:xfrm>
        </p:spPr>
        <p:txBody>
          <a:bodyPr rIns="0"/>
          <a:lstStyle>
            <a:lvl1pPr>
              <a:lnSpc>
                <a:spcPct val="120000"/>
              </a:lnSpc>
              <a:defRPr sz="1200" b="0" i="0">
                <a:latin typeface="+mn-lt" pitchFamily="2" charset="0"/>
              </a:defRPr>
            </a:lvl1pPr>
          </a:lstStyle>
          <a:p>
            <a:pPr lvl="0"/>
            <a:r>
              <a:rPr lang="en-US"/>
              <a:t>Click to edit Master text styles</a:t>
            </a:r>
          </a:p>
        </p:txBody>
      </p:sp>
      <p:sp>
        <p:nvSpPr>
          <p:cNvPr id="24" name="Picture Placeholder 22">
            <a:extLst>
              <a:ext uri="{FF2B5EF4-FFF2-40B4-BE49-F238E27FC236}">
                <a16:creationId xmlns:a16="http://schemas.microsoft.com/office/drawing/2014/main" id="{926707BB-0CF8-D742-A1DA-677AC916C15E}"/>
              </a:ext>
            </a:extLst>
          </p:cNvPr>
          <p:cNvSpPr>
            <a:spLocks noGrp="1"/>
          </p:cNvSpPr>
          <p:nvPr>
            <p:ph type="pic" sz="quarter" idx="20" hasCustomPrompt="1"/>
          </p:nvPr>
        </p:nvSpPr>
        <p:spPr>
          <a:xfrm>
            <a:off x="6665120" y="3736210"/>
            <a:ext cx="731837" cy="731276"/>
          </a:xfrm>
        </p:spPr>
        <p:txBody>
          <a:bodyPr/>
          <a:lstStyle>
            <a:lvl1pPr algn="ctr">
              <a:defRPr sz="1000">
                <a:solidFill>
                  <a:schemeClr val="tx2"/>
                </a:solidFill>
              </a:defRPr>
            </a:lvl1pPr>
          </a:lstStyle>
          <a:p>
            <a:r>
              <a:rPr lang="en-US"/>
              <a:t>icon</a:t>
            </a:r>
          </a:p>
        </p:txBody>
      </p:sp>
      <p:sp>
        <p:nvSpPr>
          <p:cNvPr id="20" name="Text Placeholder 18">
            <a:extLst>
              <a:ext uri="{FF2B5EF4-FFF2-40B4-BE49-F238E27FC236}">
                <a16:creationId xmlns:a16="http://schemas.microsoft.com/office/drawing/2014/main" id="{60BE6EBB-EB34-2242-AEBC-48C5BF2653DE}"/>
              </a:ext>
            </a:extLst>
          </p:cNvPr>
          <p:cNvSpPr>
            <a:spLocks noGrp="1"/>
          </p:cNvSpPr>
          <p:nvPr>
            <p:ph type="body" sz="quarter" idx="17"/>
          </p:nvPr>
        </p:nvSpPr>
        <p:spPr>
          <a:xfrm>
            <a:off x="7915275" y="3736210"/>
            <a:ext cx="3818526" cy="723265"/>
          </a:xfrm>
        </p:spPr>
        <p:txBody>
          <a:bodyPr rIns="0"/>
          <a:lstStyle>
            <a:lvl1pPr>
              <a:lnSpc>
                <a:spcPct val="120000"/>
              </a:lnSpc>
              <a:defRPr sz="1200" b="0" i="0">
                <a:latin typeface="+mn-lt" pitchFamily="2" charset="0"/>
              </a:defRPr>
            </a:lvl1pPr>
          </a:lstStyle>
          <a:p>
            <a:pPr lvl="0"/>
            <a:r>
              <a:rPr lang="en-US"/>
              <a:t>Click to edit Master text styles</a:t>
            </a:r>
          </a:p>
        </p:txBody>
      </p:sp>
      <p:sp>
        <p:nvSpPr>
          <p:cNvPr id="25" name="Picture Placeholder 22">
            <a:extLst>
              <a:ext uri="{FF2B5EF4-FFF2-40B4-BE49-F238E27FC236}">
                <a16:creationId xmlns:a16="http://schemas.microsoft.com/office/drawing/2014/main" id="{F2140207-71CD-1744-B834-6438BAD46B26}"/>
              </a:ext>
            </a:extLst>
          </p:cNvPr>
          <p:cNvSpPr>
            <a:spLocks noGrp="1"/>
          </p:cNvSpPr>
          <p:nvPr>
            <p:ph type="pic" sz="quarter" idx="21" hasCustomPrompt="1"/>
          </p:nvPr>
        </p:nvSpPr>
        <p:spPr>
          <a:xfrm>
            <a:off x="6665120" y="5118084"/>
            <a:ext cx="731837" cy="731276"/>
          </a:xfrm>
        </p:spPr>
        <p:txBody>
          <a:bodyPr/>
          <a:lstStyle>
            <a:lvl1pPr algn="ctr">
              <a:defRPr sz="1000">
                <a:solidFill>
                  <a:schemeClr val="tx2"/>
                </a:solidFill>
              </a:defRPr>
            </a:lvl1pPr>
          </a:lstStyle>
          <a:p>
            <a:r>
              <a:rPr lang="en-US"/>
              <a:t>icon</a:t>
            </a:r>
          </a:p>
        </p:txBody>
      </p:sp>
      <p:sp>
        <p:nvSpPr>
          <p:cNvPr id="21" name="Text Placeholder 18">
            <a:extLst>
              <a:ext uri="{FF2B5EF4-FFF2-40B4-BE49-F238E27FC236}">
                <a16:creationId xmlns:a16="http://schemas.microsoft.com/office/drawing/2014/main" id="{62787009-1D09-0143-B730-093388290FEE}"/>
              </a:ext>
            </a:extLst>
          </p:cNvPr>
          <p:cNvSpPr>
            <a:spLocks noGrp="1"/>
          </p:cNvSpPr>
          <p:nvPr>
            <p:ph type="body" sz="quarter" idx="18"/>
          </p:nvPr>
        </p:nvSpPr>
        <p:spPr>
          <a:xfrm>
            <a:off x="7915275" y="5118084"/>
            <a:ext cx="3818526" cy="723265"/>
          </a:xfrm>
        </p:spPr>
        <p:txBody>
          <a:bodyPr rIns="0"/>
          <a:lstStyle>
            <a:lvl1pPr>
              <a:lnSpc>
                <a:spcPct val="120000"/>
              </a:lnSpc>
              <a:defRPr sz="1200" b="0" i="0">
                <a:latin typeface="+mn-lt" pitchFamily="2" charset="0"/>
              </a:defRPr>
            </a:lvl1pPr>
          </a:lstStyle>
          <a:p>
            <a:pPr lvl="0"/>
            <a:r>
              <a:rPr lang="en-US"/>
              <a:t>Click to edit Master text styles</a:t>
            </a:r>
          </a:p>
        </p:txBody>
      </p:sp>
      <p:sp>
        <p:nvSpPr>
          <p:cNvPr id="17" name="Text Placeholder 6">
            <a:extLst>
              <a:ext uri="{FF2B5EF4-FFF2-40B4-BE49-F238E27FC236}">
                <a16:creationId xmlns:a16="http://schemas.microsoft.com/office/drawing/2014/main" id="{2BB6641C-439C-7916-AA02-BD2B05BDD568}"/>
              </a:ext>
            </a:extLst>
          </p:cNvPr>
          <p:cNvSpPr>
            <a:spLocks noGrp="1"/>
          </p:cNvSpPr>
          <p:nvPr>
            <p:ph type="body" sz="quarter" idx="23"/>
          </p:nvPr>
        </p:nvSpPr>
        <p:spPr>
          <a:xfrm>
            <a:off x="457200" y="1691639"/>
            <a:ext cx="5334000" cy="4315459"/>
          </a:xfrm>
        </p:spPr>
        <p:txBody>
          <a:bodyPr/>
          <a:lstStyle>
            <a:lvl1pPr>
              <a:lnSpc>
                <a:spcPct val="120000"/>
              </a:lnSpc>
              <a:spcBef>
                <a:spcPts val="1600"/>
              </a:spcBef>
              <a:defRPr sz="1600">
                <a:solidFill>
                  <a:schemeClr val="accent1"/>
                </a:solidFill>
                <a:latin typeface="+mj-lt"/>
              </a:defRPr>
            </a:lvl1pPr>
            <a:lvl2pPr>
              <a:lnSpc>
                <a:spcPct val="120000"/>
              </a:lnSpc>
              <a:spcBef>
                <a:spcPts val="1600"/>
              </a:spcBef>
              <a:defRPr sz="1600">
                <a:latin typeface="+mn-lt"/>
              </a:defRPr>
            </a:lvl2pPr>
            <a:lvl3pPr>
              <a:lnSpc>
                <a:spcPct val="120000"/>
              </a:lnSpc>
              <a:spcBef>
                <a:spcPts val="1600"/>
              </a:spcBef>
              <a:defRPr sz="160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95048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wo Column Split Super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481F15-58C8-BB47-847B-AFEF12FCE234}"/>
              </a:ext>
            </a:extLst>
          </p:cNvPr>
          <p:cNvSpPr/>
          <p:nvPr/>
        </p:nvSpPr>
        <p:spPr>
          <a:xfrm>
            <a:off x="6095999"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62414BC2-40BF-42FB-A616-6B04A7772DC6}"/>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765"/>
          <a:stretch/>
        </p:blipFill>
        <p:spPr>
          <a:xfrm>
            <a:off x="6096000" y="0"/>
            <a:ext cx="6096000" cy="3021544"/>
          </a:xfrm>
          <a:prstGeom prst="rect">
            <a:avLst/>
          </a:prstGeom>
        </p:spPr>
      </p:pic>
      <p:sp>
        <p:nvSpPr>
          <p:cNvPr id="6" name="Footnote">
            <a:extLst>
              <a:ext uri="{FF2B5EF4-FFF2-40B4-BE49-F238E27FC236}">
                <a16:creationId xmlns:a16="http://schemas.microsoft.com/office/drawing/2014/main" id="{FCDA4DCC-1003-B63C-67D5-5B62A62B11E2}"/>
              </a:ext>
            </a:extLst>
          </p:cNvPr>
          <p:cNvSpPr>
            <a:spLocks noGrp="1"/>
          </p:cNvSpPr>
          <p:nvPr>
            <p:ph type="body" sz="half" idx="2" hasCustomPrompt="1"/>
          </p:nvPr>
        </p:nvSpPr>
        <p:spPr>
          <a:xfrm>
            <a:off x="453899" y="6306217"/>
            <a:ext cx="5334000"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extBox 1">
            <a:extLst>
              <a:ext uri="{FF2B5EF4-FFF2-40B4-BE49-F238E27FC236}">
                <a16:creationId xmlns:a16="http://schemas.microsoft.com/office/drawing/2014/main" id="{689E3449-93DB-5E20-D55F-50AEEAF6ABFF}"/>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84048"/>
            <a:ext cx="5334000" cy="822960"/>
          </a:xfrm>
        </p:spPr>
        <p:txBody>
          <a:bodyPr vert="horz"/>
          <a:lstStyle/>
          <a:p>
            <a:r>
              <a:rPr lang="en-US"/>
              <a:t>Click to add title</a:t>
            </a:r>
          </a:p>
        </p:txBody>
      </p:sp>
      <p:sp>
        <p:nvSpPr>
          <p:cNvPr id="12" name="Text Placeholder 6">
            <a:extLst>
              <a:ext uri="{FF2B5EF4-FFF2-40B4-BE49-F238E27FC236}">
                <a16:creationId xmlns:a16="http://schemas.microsoft.com/office/drawing/2014/main" id="{4EAEA45E-475B-2CA3-C777-E91F508F8682}"/>
              </a:ext>
            </a:extLst>
          </p:cNvPr>
          <p:cNvSpPr>
            <a:spLocks noGrp="1"/>
          </p:cNvSpPr>
          <p:nvPr>
            <p:ph type="body" sz="quarter" idx="16"/>
          </p:nvPr>
        </p:nvSpPr>
        <p:spPr>
          <a:xfrm>
            <a:off x="457200" y="1691639"/>
            <a:ext cx="5334000" cy="4315459"/>
          </a:xfrm>
        </p:spPr>
        <p:txBody>
          <a:bodyPr/>
          <a:lstStyle>
            <a:lvl1pPr>
              <a:lnSpc>
                <a:spcPct val="120000"/>
              </a:lnSpc>
              <a:spcBef>
                <a:spcPts val="1600"/>
              </a:spcBef>
              <a:defRPr sz="1600">
                <a:solidFill>
                  <a:schemeClr val="accent1"/>
                </a:solidFill>
                <a:latin typeface="+mj-lt"/>
              </a:defRPr>
            </a:lvl1pPr>
            <a:lvl2pPr>
              <a:lnSpc>
                <a:spcPct val="120000"/>
              </a:lnSpc>
              <a:spcBef>
                <a:spcPts val="1600"/>
              </a:spcBef>
              <a:defRPr sz="1600">
                <a:latin typeface="+mn-lt"/>
              </a:defRPr>
            </a:lvl2pPr>
            <a:lvl3pPr>
              <a:lnSpc>
                <a:spcPct val="120000"/>
              </a:lnSpc>
              <a:spcBef>
                <a:spcPts val="1600"/>
              </a:spcBef>
              <a:defRPr sz="160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27414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wo Column Split Icon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78D796-8685-8C33-4C10-9A5473B1E4FD}"/>
              </a:ext>
            </a:extLst>
          </p:cNvPr>
          <p:cNvSpPr/>
          <p:nvPr/>
        </p:nvSpPr>
        <p:spPr>
          <a:xfrm>
            <a:off x="0" y="0"/>
            <a:ext cx="6097587" cy="6862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note">
            <a:extLst>
              <a:ext uri="{FF2B5EF4-FFF2-40B4-BE49-F238E27FC236}">
                <a16:creationId xmlns:a16="http://schemas.microsoft.com/office/drawing/2014/main" id="{95E697E1-65FB-9FA1-2F31-06A0451F7B09}"/>
              </a:ext>
            </a:extLst>
          </p:cNvPr>
          <p:cNvSpPr>
            <a:spLocks noGrp="1"/>
          </p:cNvSpPr>
          <p:nvPr>
            <p:ph type="body" sz="half" idx="2" hasCustomPrompt="1"/>
          </p:nvPr>
        </p:nvSpPr>
        <p:spPr>
          <a:xfrm>
            <a:off x="457200" y="6306217"/>
            <a:ext cx="10325100"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1" name="Freeform 10">
            <a:extLst>
              <a:ext uri="{FF2B5EF4-FFF2-40B4-BE49-F238E27FC236}">
                <a16:creationId xmlns:a16="http://schemas.microsoft.com/office/drawing/2014/main" id="{F18C96AB-4A55-9D8D-4A12-ACFED8CD311F}"/>
              </a:ext>
            </a:extLst>
          </p:cNvPr>
          <p:cNvSpPr/>
          <p:nvPr/>
        </p:nvSpPr>
        <p:spPr>
          <a:xfrm>
            <a:off x="415388" y="476575"/>
            <a:ext cx="981690" cy="2137903"/>
          </a:xfrm>
          <a:custGeom>
            <a:avLst/>
            <a:gdLst>
              <a:gd name="connsiteX0" fmla="*/ 160426 w 981690"/>
              <a:gd name="connsiteY0" fmla="*/ 1165655 h 2137903"/>
              <a:gd name="connsiteX1" fmla="*/ 490857 w 981690"/>
              <a:gd name="connsiteY1" fmla="*/ 1240262 h 2137903"/>
              <a:gd name="connsiteX2" fmla="*/ 820829 w 981690"/>
              <a:gd name="connsiteY2" fmla="*/ 1165655 h 2137903"/>
              <a:gd name="connsiteX3" fmla="*/ 820851 w 981690"/>
              <a:gd name="connsiteY3" fmla="*/ 1165655 h 2137903"/>
              <a:gd name="connsiteX4" fmla="*/ 882175 w 981690"/>
              <a:gd name="connsiteY4" fmla="*/ 1444464 h 2137903"/>
              <a:gd name="connsiteX5" fmla="*/ 657458 w 981690"/>
              <a:gd name="connsiteY5" fmla="*/ 2013695 h 2137903"/>
              <a:gd name="connsiteX6" fmla="*/ 490857 w 981690"/>
              <a:gd name="connsiteY6" fmla="*/ 2137903 h 2137903"/>
              <a:gd name="connsiteX7" fmla="*/ 324277 w 981690"/>
              <a:gd name="connsiteY7" fmla="*/ 2013695 h 2137903"/>
              <a:gd name="connsiteX8" fmla="*/ 99560 w 981690"/>
              <a:gd name="connsiteY8" fmla="*/ 1444464 h 2137903"/>
              <a:gd name="connsiteX9" fmla="*/ 160426 w 981690"/>
              <a:gd name="connsiteY9" fmla="*/ 1165655 h 2137903"/>
              <a:gd name="connsiteX10" fmla="*/ 273559 w 981690"/>
              <a:gd name="connsiteY10" fmla="*/ 0 h 2137903"/>
              <a:gd name="connsiteX11" fmla="*/ 708590 w 981690"/>
              <a:gd name="connsiteY11" fmla="*/ 0 h 2137903"/>
              <a:gd name="connsiteX12" fmla="*/ 708590 w 981690"/>
              <a:gd name="connsiteY12" fmla="*/ 268657 h 2137903"/>
              <a:gd name="connsiteX13" fmla="*/ 981690 w 981690"/>
              <a:gd name="connsiteY13" fmla="*/ 268657 h 2137903"/>
              <a:gd name="connsiteX14" fmla="*/ 981690 w 981690"/>
              <a:gd name="connsiteY14" fmla="*/ 696830 h 2137903"/>
              <a:gd name="connsiteX15" fmla="*/ 708590 w 981690"/>
              <a:gd name="connsiteY15" fmla="*/ 696830 h 2137903"/>
              <a:gd name="connsiteX16" fmla="*/ 708590 w 981690"/>
              <a:gd name="connsiteY16" fmla="*/ 965487 h 2137903"/>
              <a:gd name="connsiteX17" fmla="*/ 273559 w 981690"/>
              <a:gd name="connsiteY17" fmla="*/ 965487 h 2137903"/>
              <a:gd name="connsiteX18" fmla="*/ 273559 w 981690"/>
              <a:gd name="connsiteY18" fmla="*/ 696830 h 2137903"/>
              <a:gd name="connsiteX19" fmla="*/ 0 w 981690"/>
              <a:gd name="connsiteY19" fmla="*/ 696830 h 2137903"/>
              <a:gd name="connsiteX20" fmla="*/ 0 w 981690"/>
              <a:gd name="connsiteY20" fmla="*/ 268657 h 2137903"/>
              <a:gd name="connsiteX21" fmla="*/ 273559 w 981690"/>
              <a:gd name="connsiteY21" fmla="*/ 268657 h 213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1690" h="2137903">
                <a:moveTo>
                  <a:pt x="160426" y="1165655"/>
                </a:moveTo>
                <a:cubicBezTo>
                  <a:pt x="255162" y="1214355"/>
                  <a:pt x="350357" y="1240262"/>
                  <a:pt x="490857" y="1240262"/>
                </a:cubicBezTo>
                <a:cubicBezTo>
                  <a:pt x="631357" y="1240262"/>
                  <a:pt x="726551" y="1214355"/>
                  <a:pt x="820829" y="1165655"/>
                </a:cubicBezTo>
                <a:lnTo>
                  <a:pt x="820851" y="1165655"/>
                </a:lnTo>
                <a:cubicBezTo>
                  <a:pt x="859741" y="1231784"/>
                  <a:pt x="881717" y="1326502"/>
                  <a:pt x="882175" y="1444464"/>
                </a:cubicBezTo>
                <a:cubicBezTo>
                  <a:pt x="882175" y="1757679"/>
                  <a:pt x="701847" y="1967677"/>
                  <a:pt x="657458" y="2013695"/>
                </a:cubicBezTo>
                <a:cubicBezTo>
                  <a:pt x="613069" y="2059712"/>
                  <a:pt x="524727" y="2130756"/>
                  <a:pt x="490857" y="2137903"/>
                </a:cubicBezTo>
                <a:cubicBezTo>
                  <a:pt x="456550" y="2130756"/>
                  <a:pt x="368667" y="2059712"/>
                  <a:pt x="324277" y="2013695"/>
                </a:cubicBezTo>
                <a:cubicBezTo>
                  <a:pt x="279888" y="1967677"/>
                  <a:pt x="99560" y="1758109"/>
                  <a:pt x="99560" y="1444464"/>
                </a:cubicBezTo>
                <a:cubicBezTo>
                  <a:pt x="99560" y="1326502"/>
                  <a:pt x="121515" y="1231784"/>
                  <a:pt x="160426" y="1165655"/>
                </a:cubicBezTo>
                <a:close/>
                <a:moveTo>
                  <a:pt x="273559" y="0"/>
                </a:moveTo>
                <a:lnTo>
                  <a:pt x="708590" y="0"/>
                </a:lnTo>
                <a:lnTo>
                  <a:pt x="708590" y="268657"/>
                </a:lnTo>
                <a:lnTo>
                  <a:pt x="981690" y="268657"/>
                </a:lnTo>
                <a:lnTo>
                  <a:pt x="981690" y="696830"/>
                </a:lnTo>
                <a:lnTo>
                  <a:pt x="708590" y="696830"/>
                </a:lnTo>
                <a:lnTo>
                  <a:pt x="708590" y="965487"/>
                </a:lnTo>
                <a:lnTo>
                  <a:pt x="273559" y="965487"/>
                </a:lnTo>
                <a:lnTo>
                  <a:pt x="273559" y="696830"/>
                </a:lnTo>
                <a:lnTo>
                  <a:pt x="0" y="696830"/>
                </a:lnTo>
                <a:lnTo>
                  <a:pt x="0" y="268657"/>
                </a:lnTo>
                <a:lnTo>
                  <a:pt x="273559" y="268657"/>
                </a:lnTo>
                <a:close/>
              </a:path>
            </a:pathLst>
          </a:custGeom>
          <a:solidFill>
            <a:srgbClr val="1A3673"/>
          </a:solidFill>
          <a:ln w="2182" cap="flat">
            <a:noFill/>
            <a:prstDash val="solid"/>
            <a:miter/>
          </a:ln>
        </p:spPr>
        <p:txBody>
          <a:bodyPr rtlCol="0" anchor="ctr"/>
          <a:lstStyle/>
          <a:p>
            <a:endParaRPr lang="en-US"/>
          </a:p>
        </p:txBody>
      </p:sp>
      <p:sp>
        <p:nvSpPr>
          <p:cNvPr id="4" name="Title 3">
            <a:extLst>
              <a:ext uri="{FF2B5EF4-FFF2-40B4-BE49-F238E27FC236}">
                <a16:creationId xmlns:a16="http://schemas.microsoft.com/office/drawing/2014/main" id="{E5107B16-D40D-4D49-AC9F-081161A30D41}"/>
              </a:ext>
            </a:extLst>
          </p:cNvPr>
          <p:cNvSpPr>
            <a:spLocks noGrp="1"/>
          </p:cNvSpPr>
          <p:nvPr>
            <p:ph type="title" hasCustomPrompt="1"/>
          </p:nvPr>
        </p:nvSpPr>
        <p:spPr>
          <a:xfrm>
            <a:off x="457200" y="3739896"/>
            <a:ext cx="5334000" cy="822960"/>
          </a:xfrm>
        </p:spPr>
        <p:txBody>
          <a:bodyPr anchor="t"/>
          <a:lstStyle>
            <a:lvl1pPr>
              <a:defRPr>
                <a:solidFill>
                  <a:schemeClr val="bg1"/>
                </a:solidFill>
              </a:defRPr>
            </a:lvl1pPr>
          </a:lstStyle>
          <a:p>
            <a:r>
              <a:rPr lang="en-US"/>
              <a:t>Click to add title</a:t>
            </a:r>
          </a:p>
        </p:txBody>
      </p:sp>
      <p:sp>
        <p:nvSpPr>
          <p:cNvPr id="6" name="Text Placeholder 5">
            <a:extLst>
              <a:ext uri="{FF2B5EF4-FFF2-40B4-BE49-F238E27FC236}">
                <a16:creationId xmlns:a16="http://schemas.microsoft.com/office/drawing/2014/main" id="{408DCCDA-24C3-CC42-9EEC-7C84C2FB8571}"/>
              </a:ext>
            </a:extLst>
          </p:cNvPr>
          <p:cNvSpPr>
            <a:spLocks noGrp="1"/>
          </p:cNvSpPr>
          <p:nvPr>
            <p:ph type="body" sz="quarter" idx="15"/>
          </p:nvPr>
        </p:nvSpPr>
        <p:spPr>
          <a:xfrm>
            <a:off x="6665121" y="1722462"/>
            <a:ext cx="4358480" cy="316103"/>
          </a:xfrm>
        </p:spPr>
        <p:txBody>
          <a:bodyPr rIns="0"/>
          <a:lstStyle>
            <a:lvl1pPr>
              <a:defRPr sz="1600">
                <a:solidFill>
                  <a:schemeClr val="accent1"/>
                </a:solidFill>
              </a:defRPr>
            </a:lvl1pPr>
          </a:lstStyle>
          <a:p>
            <a:pPr lvl="0"/>
            <a:r>
              <a:rPr lang="en-US"/>
              <a:t>Click to edit Master text styles</a:t>
            </a:r>
          </a:p>
        </p:txBody>
      </p:sp>
      <p:sp>
        <p:nvSpPr>
          <p:cNvPr id="23" name="Picture Placeholder 22">
            <a:extLst>
              <a:ext uri="{FF2B5EF4-FFF2-40B4-BE49-F238E27FC236}">
                <a16:creationId xmlns:a16="http://schemas.microsoft.com/office/drawing/2014/main" id="{C7E88C62-B078-D543-A31B-4986E3330988}"/>
              </a:ext>
            </a:extLst>
          </p:cNvPr>
          <p:cNvSpPr>
            <a:spLocks noGrp="1"/>
          </p:cNvSpPr>
          <p:nvPr>
            <p:ph type="pic" sz="quarter" idx="19" hasCustomPrompt="1"/>
          </p:nvPr>
        </p:nvSpPr>
        <p:spPr>
          <a:xfrm>
            <a:off x="6665120" y="2346325"/>
            <a:ext cx="731837" cy="731276"/>
          </a:xfrm>
        </p:spPr>
        <p:txBody>
          <a:bodyPr/>
          <a:lstStyle>
            <a:lvl1pPr algn="ctr">
              <a:defRPr sz="1000">
                <a:solidFill>
                  <a:schemeClr val="tx2"/>
                </a:solidFill>
              </a:defRPr>
            </a:lvl1pPr>
          </a:lstStyle>
          <a:p>
            <a:r>
              <a:rPr lang="en-US"/>
              <a:t>icon</a:t>
            </a:r>
          </a:p>
        </p:txBody>
      </p:sp>
      <p:sp>
        <p:nvSpPr>
          <p:cNvPr id="19" name="Text Placeholder 18">
            <a:extLst>
              <a:ext uri="{FF2B5EF4-FFF2-40B4-BE49-F238E27FC236}">
                <a16:creationId xmlns:a16="http://schemas.microsoft.com/office/drawing/2014/main" id="{2628AA8C-3AA3-804C-BAC2-938EE013A99D}"/>
              </a:ext>
            </a:extLst>
          </p:cNvPr>
          <p:cNvSpPr>
            <a:spLocks noGrp="1"/>
          </p:cNvSpPr>
          <p:nvPr>
            <p:ph type="body" sz="quarter" idx="16"/>
          </p:nvPr>
        </p:nvSpPr>
        <p:spPr>
          <a:xfrm>
            <a:off x="7915275" y="2354336"/>
            <a:ext cx="3818526" cy="723265"/>
          </a:xfrm>
        </p:spPr>
        <p:txBody>
          <a:bodyPr rIns="0"/>
          <a:lstStyle>
            <a:lvl1pPr>
              <a:lnSpc>
                <a:spcPct val="120000"/>
              </a:lnSpc>
              <a:defRPr sz="1200" b="0" i="0">
                <a:latin typeface="+mn-lt" pitchFamily="2" charset="0"/>
              </a:defRPr>
            </a:lvl1pPr>
          </a:lstStyle>
          <a:p>
            <a:pPr lvl="0"/>
            <a:r>
              <a:rPr lang="en-US"/>
              <a:t>Click to edit Master text styles</a:t>
            </a:r>
          </a:p>
        </p:txBody>
      </p:sp>
      <p:sp>
        <p:nvSpPr>
          <p:cNvPr id="24" name="Picture Placeholder 22">
            <a:extLst>
              <a:ext uri="{FF2B5EF4-FFF2-40B4-BE49-F238E27FC236}">
                <a16:creationId xmlns:a16="http://schemas.microsoft.com/office/drawing/2014/main" id="{926707BB-0CF8-D742-A1DA-677AC916C15E}"/>
              </a:ext>
            </a:extLst>
          </p:cNvPr>
          <p:cNvSpPr>
            <a:spLocks noGrp="1"/>
          </p:cNvSpPr>
          <p:nvPr>
            <p:ph type="pic" sz="quarter" idx="20" hasCustomPrompt="1"/>
          </p:nvPr>
        </p:nvSpPr>
        <p:spPr>
          <a:xfrm>
            <a:off x="6665120" y="3736210"/>
            <a:ext cx="731837" cy="731276"/>
          </a:xfrm>
        </p:spPr>
        <p:txBody>
          <a:bodyPr/>
          <a:lstStyle>
            <a:lvl1pPr algn="ctr">
              <a:defRPr sz="1000">
                <a:solidFill>
                  <a:schemeClr val="tx2"/>
                </a:solidFill>
              </a:defRPr>
            </a:lvl1pPr>
          </a:lstStyle>
          <a:p>
            <a:r>
              <a:rPr lang="en-US"/>
              <a:t>icon</a:t>
            </a:r>
          </a:p>
        </p:txBody>
      </p:sp>
      <p:sp>
        <p:nvSpPr>
          <p:cNvPr id="20" name="Text Placeholder 18">
            <a:extLst>
              <a:ext uri="{FF2B5EF4-FFF2-40B4-BE49-F238E27FC236}">
                <a16:creationId xmlns:a16="http://schemas.microsoft.com/office/drawing/2014/main" id="{60BE6EBB-EB34-2242-AEBC-48C5BF2653DE}"/>
              </a:ext>
            </a:extLst>
          </p:cNvPr>
          <p:cNvSpPr>
            <a:spLocks noGrp="1"/>
          </p:cNvSpPr>
          <p:nvPr>
            <p:ph type="body" sz="quarter" idx="17"/>
          </p:nvPr>
        </p:nvSpPr>
        <p:spPr>
          <a:xfrm>
            <a:off x="7915275" y="3736210"/>
            <a:ext cx="3818526" cy="723265"/>
          </a:xfrm>
        </p:spPr>
        <p:txBody>
          <a:bodyPr rIns="0"/>
          <a:lstStyle>
            <a:lvl1pPr>
              <a:lnSpc>
                <a:spcPct val="120000"/>
              </a:lnSpc>
              <a:defRPr sz="1200" b="0" i="0">
                <a:latin typeface="+mn-lt" pitchFamily="2" charset="0"/>
              </a:defRPr>
            </a:lvl1pPr>
          </a:lstStyle>
          <a:p>
            <a:pPr lvl="0"/>
            <a:r>
              <a:rPr lang="en-US"/>
              <a:t>Click to edit Master text styles</a:t>
            </a:r>
          </a:p>
        </p:txBody>
      </p:sp>
      <p:sp>
        <p:nvSpPr>
          <p:cNvPr id="25" name="Picture Placeholder 22">
            <a:extLst>
              <a:ext uri="{FF2B5EF4-FFF2-40B4-BE49-F238E27FC236}">
                <a16:creationId xmlns:a16="http://schemas.microsoft.com/office/drawing/2014/main" id="{F2140207-71CD-1744-B834-6438BAD46B26}"/>
              </a:ext>
            </a:extLst>
          </p:cNvPr>
          <p:cNvSpPr>
            <a:spLocks noGrp="1"/>
          </p:cNvSpPr>
          <p:nvPr>
            <p:ph type="pic" sz="quarter" idx="21" hasCustomPrompt="1"/>
          </p:nvPr>
        </p:nvSpPr>
        <p:spPr>
          <a:xfrm>
            <a:off x="6665120" y="5118084"/>
            <a:ext cx="731837" cy="731276"/>
          </a:xfrm>
        </p:spPr>
        <p:txBody>
          <a:bodyPr/>
          <a:lstStyle>
            <a:lvl1pPr algn="ctr">
              <a:defRPr sz="1000">
                <a:solidFill>
                  <a:schemeClr val="tx2"/>
                </a:solidFill>
              </a:defRPr>
            </a:lvl1pPr>
          </a:lstStyle>
          <a:p>
            <a:r>
              <a:rPr lang="en-US"/>
              <a:t>icon</a:t>
            </a:r>
          </a:p>
        </p:txBody>
      </p:sp>
      <p:sp>
        <p:nvSpPr>
          <p:cNvPr id="21" name="Text Placeholder 18">
            <a:extLst>
              <a:ext uri="{FF2B5EF4-FFF2-40B4-BE49-F238E27FC236}">
                <a16:creationId xmlns:a16="http://schemas.microsoft.com/office/drawing/2014/main" id="{62787009-1D09-0143-B730-093388290FEE}"/>
              </a:ext>
            </a:extLst>
          </p:cNvPr>
          <p:cNvSpPr>
            <a:spLocks noGrp="1"/>
          </p:cNvSpPr>
          <p:nvPr>
            <p:ph type="body" sz="quarter" idx="18"/>
          </p:nvPr>
        </p:nvSpPr>
        <p:spPr>
          <a:xfrm>
            <a:off x="7915275" y="5118084"/>
            <a:ext cx="3818526" cy="723265"/>
          </a:xfrm>
        </p:spPr>
        <p:txBody>
          <a:bodyPr rIns="0"/>
          <a:lstStyle>
            <a:lvl1pPr>
              <a:lnSpc>
                <a:spcPct val="120000"/>
              </a:lnSpc>
              <a:defRPr sz="1200" b="0" i="0">
                <a:latin typeface="+mn-lt" pitchFamily="2" charset="0"/>
              </a:defRPr>
            </a:lvl1pPr>
          </a:lstStyle>
          <a:p>
            <a:pPr lvl="0"/>
            <a:r>
              <a:rPr lang="en-US"/>
              <a:t>Click to edit Master text styles</a:t>
            </a:r>
          </a:p>
        </p:txBody>
      </p:sp>
    </p:spTree>
    <p:extLst>
      <p:ext uri="{BB962C8B-B14F-4D97-AF65-F5344CB8AC3E}">
        <p14:creationId xmlns:p14="http://schemas.microsoft.com/office/powerpoint/2010/main" val="3192168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Divider/Statement Imag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11418EC-3C88-4D46-862D-8E997A834E37}"/>
              </a:ext>
            </a:extLst>
          </p:cNvPr>
          <p:cNvSpPr>
            <a:spLocks noGrp="1"/>
          </p:cNvSpPr>
          <p:nvPr>
            <p:ph type="pic" sz="quarter" idx="10"/>
          </p:nvPr>
        </p:nvSpPr>
        <p:spPr>
          <a:xfrm>
            <a:off x="0" y="0"/>
            <a:ext cx="12192000" cy="6858000"/>
          </a:xfrm>
          <a:solidFill>
            <a:schemeClr val="bg1">
              <a:lumMod val="95000"/>
            </a:schemeClr>
          </a:solidFill>
        </p:spPr>
        <p:txBody>
          <a:bodyPr vert="horz" lIns="0" tIns="0" rIns="0" bIns="0" rtlCol="0">
            <a:noAutofit/>
          </a:bodyPr>
          <a:lstStyle>
            <a:lvl1pPr>
              <a:defRPr lang="en-US" sz="1200"/>
            </a:lvl1pPr>
          </a:lstStyle>
          <a:p>
            <a:pPr lvl="0"/>
            <a:r>
              <a:rPr lang="en-US"/>
              <a:t>Click icon to add picture</a:t>
            </a:r>
          </a:p>
        </p:txBody>
      </p:sp>
      <p:sp>
        <p:nvSpPr>
          <p:cNvPr id="9" name="TextBox 8">
            <a:extLst>
              <a:ext uri="{FF2B5EF4-FFF2-40B4-BE49-F238E27FC236}">
                <a16:creationId xmlns:a16="http://schemas.microsoft.com/office/drawing/2014/main" id="{C8A92CE6-7D73-ED8D-544A-9842526B7782}"/>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3" name="Footnote">
            <a:extLst>
              <a:ext uri="{FF2B5EF4-FFF2-40B4-BE49-F238E27FC236}">
                <a16:creationId xmlns:a16="http://schemas.microsoft.com/office/drawing/2014/main" id="{FA7C4148-A234-6BD7-5006-4A3A17480EC9}"/>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997200"/>
          </a:xfrm>
        </p:spPr>
        <p:txBody>
          <a:bodyPr vert="horz"/>
          <a:lstStyle>
            <a:lvl1pPr>
              <a:defRPr sz="5200">
                <a:solidFill>
                  <a:schemeClr val="bg1"/>
                </a:solidFill>
              </a:defRPr>
            </a:lvl1pPr>
          </a:lstStyle>
          <a:p>
            <a:r>
              <a:rPr lang="en-US"/>
              <a:t>Hero statement </a:t>
            </a:r>
            <a:br>
              <a:rPr lang="en-US"/>
            </a:br>
            <a:r>
              <a:rPr lang="en-US"/>
              <a:t>or divider title here</a:t>
            </a:r>
          </a:p>
        </p:txBody>
      </p:sp>
    </p:spTree>
    <p:extLst>
      <p:ext uri="{BB962C8B-B14F-4D97-AF65-F5344CB8AC3E}">
        <p14:creationId xmlns:p14="http://schemas.microsoft.com/office/powerpoint/2010/main" val="168494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Divider/Statement Pale Blue">
    <p:bg>
      <p:bgPr>
        <a:solidFill>
          <a:schemeClr val="bg2"/>
        </a:solidFill>
        <a:effectLst/>
      </p:bgPr>
    </p:bg>
    <p:spTree>
      <p:nvGrpSpPr>
        <p:cNvPr id="1" name=""/>
        <p:cNvGrpSpPr/>
        <p:nvPr/>
      </p:nvGrpSpPr>
      <p:grpSpPr>
        <a:xfrm>
          <a:off x="0" y="0"/>
          <a:ext cx="0" cy="0"/>
          <a:chOff x="0" y="0"/>
          <a:chExt cx="0" cy="0"/>
        </a:xfrm>
      </p:grpSpPr>
      <p:sp>
        <p:nvSpPr>
          <p:cNvPr id="3" name="Footnote">
            <a:extLst>
              <a:ext uri="{FF2B5EF4-FFF2-40B4-BE49-F238E27FC236}">
                <a16:creationId xmlns:a16="http://schemas.microsoft.com/office/drawing/2014/main" id="{B8570F98-21F1-3BD2-301D-AB3C57445763}"/>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5200">
                <a:solidFill>
                  <a:schemeClr val="tx1"/>
                </a:solidFill>
              </a:defRPr>
            </a:lvl1pPr>
          </a:lstStyle>
          <a:p>
            <a:r>
              <a:rPr lang="en-US"/>
              <a:t>Hero statement </a:t>
            </a:r>
            <a:br>
              <a:rPr lang="en-US"/>
            </a:br>
            <a:r>
              <a:rPr lang="en-US"/>
              <a:t>or divider title here</a:t>
            </a:r>
          </a:p>
        </p:txBody>
      </p:sp>
    </p:spTree>
    <p:extLst>
      <p:ext uri="{BB962C8B-B14F-4D97-AF65-F5344CB8AC3E}">
        <p14:creationId xmlns:p14="http://schemas.microsoft.com/office/powerpoint/2010/main" val="1212017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Divider/Statement Blue">
    <p:bg>
      <p:bgPr>
        <a:solidFill>
          <a:schemeClr val="accent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F9FED15-081C-1075-077C-FE8AB3DB4D27}"/>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3" name="Footnote">
            <a:extLst>
              <a:ext uri="{FF2B5EF4-FFF2-40B4-BE49-F238E27FC236}">
                <a16:creationId xmlns:a16="http://schemas.microsoft.com/office/drawing/2014/main" id="{ECF94182-EFA1-829A-D46B-58FC819D0B51}"/>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431800"/>
            <a:ext cx="8307388" cy="2146300"/>
          </a:xfrm>
        </p:spPr>
        <p:txBody>
          <a:bodyPr vert="horz"/>
          <a:lstStyle>
            <a:lvl1pPr>
              <a:defRPr sz="5200">
                <a:solidFill>
                  <a:schemeClr val="bg1"/>
                </a:solidFill>
              </a:defRPr>
            </a:lvl1pPr>
          </a:lstStyle>
          <a:p>
            <a:r>
              <a:rPr lang="en-US"/>
              <a:t>Hero statement </a:t>
            </a:r>
            <a:br>
              <a:rPr lang="en-US"/>
            </a:br>
            <a:r>
              <a:rPr lang="en-US"/>
              <a:t>or divider title here</a:t>
            </a:r>
          </a:p>
        </p:txBody>
      </p:sp>
    </p:spTree>
    <p:extLst>
      <p:ext uri="{BB962C8B-B14F-4D97-AF65-F5344CB8AC3E}">
        <p14:creationId xmlns:p14="http://schemas.microsoft.com/office/powerpoint/2010/main" val="16891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Divider/Statement Blue Supergraphic L">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50594CC-CCA4-0DCF-DFEE-D8D7DD7553D8}"/>
              </a:ext>
            </a:extLst>
          </p:cNvPr>
          <p:cNvSpPr/>
          <p:nvPr/>
        </p:nvSpPr>
        <p:spPr>
          <a:xfrm>
            <a:off x="0" y="1088181"/>
            <a:ext cx="7116135" cy="4659969"/>
          </a:xfrm>
          <a:custGeom>
            <a:avLst/>
            <a:gdLst>
              <a:gd name="connsiteX0" fmla="*/ 6827589 w 7116135"/>
              <a:gd name="connsiteY0" fmla="*/ 12266 h 4659969"/>
              <a:gd name="connsiteX1" fmla="*/ 6827666 w 7116135"/>
              <a:gd name="connsiteY1" fmla="*/ 12266 h 4659969"/>
              <a:gd name="connsiteX2" fmla="*/ 6827605 w 7116135"/>
              <a:gd name="connsiteY2" fmla="*/ 12296 h 4659969"/>
              <a:gd name="connsiteX3" fmla="*/ 3719906 w 7116135"/>
              <a:gd name="connsiteY3" fmla="*/ 12266 h 4659969"/>
              <a:gd name="connsiteX4" fmla="*/ 5274829 w 7116135"/>
              <a:gd name="connsiteY4" fmla="*/ 368975 h 4659969"/>
              <a:gd name="connsiteX5" fmla="*/ 6660680 w 7116135"/>
              <a:gd name="connsiteY5" fmla="*/ 94437 h 4659969"/>
              <a:gd name="connsiteX6" fmla="*/ 6827605 w 7116135"/>
              <a:gd name="connsiteY6" fmla="*/ 12296 h 4659969"/>
              <a:gd name="connsiteX7" fmla="*/ 6892439 w 7116135"/>
              <a:gd name="connsiteY7" fmla="*/ 137173 h 4659969"/>
              <a:gd name="connsiteX8" fmla="*/ 7116135 w 7116135"/>
              <a:gd name="connsiteY8" fmla="*/ 1345063 h 4659969"/>
              <a:gd name="connsiteX9" fmla="*/ 6058699 w 7116135"/>
              <a:gd name="connsiteY9" fmla="*/ 4066200 h 4659969"/>
              <a:gd name="connsiteX10" fmla="*/ 5274752 w 7116135"/>
              <a:gd name="connsiteY10" fmla="*/ 4659969 h 4659969"/>
              <a:gd name="connsiteX11" fmla="*/ 4490882 w 7116135"/>
              <a:gd name="connsiteY11" fmla="*/ 4066200 h 4659969"/>
              <a:gd name="connsiteX12" fmla="*/ 3433445 w 7116135"/>
              <a:gd name="connsiteY12" fmla="*/ 1345063 h 4659969"/>
              <a:gd name="connsiteX13" fmla="*/ 3719906 w 7116135"/>
              <a:gd name="connsiteY13" fmla="*/ 12266 h 4659969"/>
              <a:gd name="connsiteX14" fmla="*/ 0 w 7116135"/>
              <a:gd name="connsiteY14" fmla="*/ 0 h 4659969"/>
              <a:gd name="connsiteX15" fmla="*/ 1665878 w 7116135"/>
              <a:gd name="connsiteY15" fmla="*/ 0 h 4659969"/>
              <a:gd name="connsiteX16" fmla="*/ 1665878 w 7116135"/>
              <a:gd name="connsiteY16" fmla="*/ 1284352 h 4659969"/>
              <a:gd name="connsiteX17" fmla="*/ 2951017 w 7116135"/>
              <a:gd name="connsiteY17" fmla="*/ 1284352 h 4659969"/>
              <a:gd name="connsiteX18" fmla="*/ 2951017 w 7116135"/>
              <a:gd name="connsiteY18" fmla="*/ 3331106 h 4659969"/>
              <a:gd name="connsiteX19" fmla="*/ 1665878 w 7116135"/>
              <a:gd name="connsiteY19" fmla="*/ 3331106 h 4659969"/>
              <a:gd name="connsiteX20" fmla="*/ 1665878 w 7116135"/>
              <a:gd name="connsiteY20" fmla="*/ 4615380 h 4659969"/>
              <a:gd name="connsiteX21" fmla="*/ 0 w 7116135"/>
              <a:gd name="connsiteY21" fmla="*/ 4615380 h 46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16135" h="4659969">
                <a:moveTo>
                  <a:pt x="6827589" y="12266"/>
                </a:moveTo>
                <a:lnTo>
                  <a:pt x="6827666" y="12266"/>
                </a:lnTo>
                <a:lnTo>
                  <a:pt x="6827605" y="12296"/>
                </a:lnTo>
                <a:close/>
                <a:moveTo>
                  <a:pt x="3719906" y="12266"/>
                </a:moveTo>
                <a:cubicBezTo>
                  <a:pt x="4165736" y="245083"/>
                  <a:pt x="4613651" y="368975"/>
                  <a:pt x="5274829" y="368975"/>
                </a:cubicBezTo>
                <a:cubicBezTo>
                  <a:pt x="5853360" y="368975"/>
                  <a:pt x="6268669" y="274120"/>
                  <a:pt x="6660680" y="94437"/>
                </a:cubicBezTo>
                <a:lnTo>
                  <a:pt x="6827605" y="12296"/>
                </a:lnTo>
                <a:lnTo>
                  <a:pt x="6892439" y="137173"/>
                </a:lnTo>
                <a:cubicBezTo>
                  <a:pt x="7034851" y="443339"/>
                  <a:pt x="7114244" y="851706"/>
                  <a:pt x="7116135" y="1345063"/>
                </a:cubicBezTo>
                <a:cubicBezTo>
                  <a:pt x="7116135" y="2842329"/>
                  <a:pt x="6267638" y="3846189"/>
                  <a:pt x="6058699" y="4066200"/>
                </a:cubicBezTo>
                <a:cubicBezTo>
                  <a:pt x="5849837" y="4286212"/>
                  <a:pt x="5434120" y="4625795"/>
                  <a:pt x="5274752" y="4659969"/>
                </a:cubicBezTo>
                <a:cubicBezTo>
                  <a:pt x="5113298" y="4625795"/>
                  <a:pt x="4699821" y="4286212"/>
                  <a:pt x="4490882" y="4066200"/>
                </a:cubicBezTo>
                <a:cubicBezTo>
                  <a:pt x="4282020" y="3846189"/>
                  <a:pt x="3433445" y="2844489"/>
                  <a:pt x="3433445" y="1345063"/>
                </a:cubicBezTo>
                <a:cubicBezTo>
                  <a:pt x="3433445" y="781149"/>
                  <a:pt x="3536834" y="328397"/>
                  <a:pt x="3719906" y="12266"/>
                </a:cubicBezTo>
                <a:close/>
                <a:moveTo>
                  <a:pt x="0" y="0"/>
                </a:moveTo>
                <a:lnTo>
                  <a:pt x="1665878" y="0"/>
                </a:lnTo>
                <a:lnTo>
                  <a:pt x="1665878" y="1284352"/>
                </a:lnTo>
                <a:lnTo>
                  <a:pt x="2951017" y="1284352"/>
                </a:lnTo>
                <a:lnTo>
                  <a:pt x="2951017" y="3331106"/>
                </a:lnTo>
                <a:lnTo>
                  <a:pt x="1665878" y="3331106"/>
                </a:lnTo>
                <a:lnTo>
                  <a:pt x="1665878" y="4615380"/>
                </a:lnTo>
                <a:lnTo>
                  <a:pt x="0" y="4615380"/>
                </a:lnTo>
                <a:close/>
              </a:path>
            </a:pathLst>
          </a:custGeom>
          <a:solidFill>
            <a:srgbClr val="002ADA"/>
          </a:solidFill>
          <a:ln w="7718"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F3A896D6-4385-8BBE-F283-9AE0F0E93D85}"/>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4" name="Footnote">
            <a:extLst>
              <a:ext uri="{FF2B5EF4-FFF2-40B4-BE49-F238E27FC236}">
                <a16:creationId xmlns:a16="http://schemas.microsoft.com/office/drawing/2014/main" id="{F114C72A-48F8-54FE-6901-916020F6D9A0}"/>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5755340" y="1961361"/>
            <a:ext cx="5979460" cy="2935279"/>
          </a:xfrm>
        </p:spPr>
        <p:txBody>
          <a:bodyPr vert="horz" anchor="ctr"/>
          <a:lstStyle>
            <a:lvl1pPr algn="l">
              <a:defRPr sz="5200">
                <a:solidFill>
                  <a:schemeClr val="bg1"/>
                </a:solidFill>
              </a:defRPr>
            </a:lvl1pPr>
          </a:lstStyle>
          <a:p>
            <a:r>
              <a:rPr lang="en-US"/>
              <a:t>Hero statement </a:t>
            </a:r>
            <a:br>
              <a:rPr lang="en-US"/>
            </a:br>
            <a:r>
              <a:rPr lang="en-US"/>
              <a:t>or divider title</a:t>
            </a:r>
          </a:p>
        </p:txBody>
      </p:sp>
      <p:pic>
        <p:nvPicPr>
          <p:cNvPr id="3" name="Logo white">
            <a:extLst>
              <a:ext uri="{FF2B5EF4-FFF2-40B4-BE49-F238E27FC236}">
                <a16:creationId xmlns:a16="http://schemas.microsoft.com/office/drawing/2014/main" id="{4C08F1FB-DD0C-F62C-C47B-DC421D4AE05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3899" y="6340302"/>
            <a:ext cx="1399032" cy="210506"/>
          </a:xfrm>
          <a:prstGeom prst="rect">
            <a:avLst/>
          </a:prstGeom>
        </p:spPr>
      </p:pic>
    </p:spTree>
    <p:extLst>
      <p:ext uri="{BB962C8B-B14F-4D97-AF65-F5344CB8AC3E}">
        <p14:creationId xmlns:p14="http://schemas.microsoft.com/office/powerpoint/2010/main" val="227444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Divider/Statement Blue Supergraphic R">
    <p:bg>
      <p:bgPr>
        <a:solidFill>
          <a:schemeClr val="accent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F790B50-EA87-2B6D-98F5-43FE668892B5}"/>
              </a:ext>
            </a:extLst>
          </p:cNvPr>
          <p:cNvSpPr/>
          <p:nvPr/>
        </p:nvSpPr>
        <p:spPr>
          <a:xfrm>
            <a:off x="4868237" y="1097202"/>
            <a:ext cx="7323763" cy="4659969"/>
          </a:xfrm>
          <a:custGeom>
            <a:avLst/>
            <a:gdLst>
              <a:gd name="connsiteX0" fmla="*/ 5388487 w 7323763"/>
              <a:gd name="connsiteY0" fmla="*/ 12266 h 4659969"/>
              <a:gd name="connsiteX1" fmla="*/ 6943410 w 7323763"/>
              <a:gd name="connsiteY1" fmla="*/ 368975 h 4659969"/>
              <a:gd name="connsiteX2" fmla="*/ 7181767 w 7323763"/>
              <a:gd name="connsiteY2" fmla="*/ 363197 h 4659969"/>
              <a:gd name="connsiteX3" fmla="*/ 7323763 w 7323763"/>
              <a:gd name="connsiteY3" fmla="*/ 352125 h 4659969"/>
              <a:gd name="connsiteX4" fmla="*/ 7323763 w 7323763"/>
              <a:gd name="connsiteY4" fmla="*/ 4427107 h 4659969"/>
              <a:gd name="connsiteX5" fmla="*/ 7316746 w 7323763"/>
              <a:gd name="connsiteY5" fmla="*/ 4432774 h 4659969"/>
              <a:gd name="connsiteX6" fmla="*/ 6943332 w 7323763"/>
              <a:gd name="connsiteY6" fmla="*/ 4659969 h 4659969"/>
              <a:gd name="connsiteX7" fmla="*/ 6159462 w 7323763"/>
              <a:gd name="connsiteY7" fmla="*/ 4066200 h 4659969"/>
              <a:gd name="connsiteX8" fmla="*/ 5102026 w 7323763"/>
              <a:gd name="connsiteY8" fmla="*/ 1345063 h 4659969"/>
              <a:gd name="connsiteX9" fmla="*/ 5388487 w 7323763"/>
              <a:gd name="connsiteY9" fmla="*/ 12266 h 4659969"/>
              <a:gd name="connsiteX10" fmla="*/ 1287301 w 7323763"/>
              <a:gd name="connsiteY10" fmla="*/ 0 h 4659969"/>
              <a:gd name="connsiteX11" fmla="*/ 3334458 w 7323763"/>
              <a:gd name="connsiteY11" fmla="*/ 0 h 4659969"/>
              <a:gd name="connsiteX12" fmla="*/ 3334458 w 7323763"/>
              <a:gd name="connsiteY12" fmla="*/ 1284352 h 4659969"/>
              <a:gd name="connsiteX13" fmla="*/ 4619598 w 7323763"/>
              <a:gd name="connsiteY13" fmla="*/ 1284352 h 4659969"/>
              <a:gd name="connsiteX14" fmla="*/ 4619598 w 7323763"/>
              <a:gd name="connsiteY14" fmla="*/ 3331106 h 4659969"/>
              <a:gd name="connsiteX15" fmla="*/ 3334458 w 7323763"/>
              <a:gd name="connsiteY15" fmla="*/ 3331106 h 4659969"/>
              <a:gd name="connsiteX16" fmla="*/ 3334458 w 7323763"/>
              <a:gd name="connsiteY16" fmla="*/ 4615380 h 4659969"/>
              <a:gd name="connsiteX17" fmla="*/ 1287301 w 7323763"/>
              <a:gd name="connsiteY17" fmla="*/ 4615380 h 4659969"/>
              <a:gd name="connsiteX18" fmla="*/ 1287301 w 7323763"/>
              <a:gd name="connsiteY18" fmla="*/ 3331106 h 4659969"/>
              <a:gd name="connsiteX19" fmla="*/ 0 w 7323763"/>
              <a:gd name="connsiteY19" fmla="*/ 3331106 h 4659969"/>
              <a:gd name="connsiteX20" fmla="*/ 0 w 7323763"/>
              <a:gd name="connsiteY20" fmla="*/ 1284352 h 4659969"/>
              <a:gd name="connsiteX21" fmla="*/ 1287301 w 7323763"/>
              <a:gd name="connsiteY21" fmla="*/ 1284352 h 46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23763" h="4659969">
                <a:moveTo>
                  <a:pt x="5388487" y="12266"/>
                </a:moveTo>
                <a:cubicBezTo>
                  <a:pt x="5834317" y="245083"/>
                  <a:pt x="6282232" y="368975"/>
                  <a:pt x="6943410" y="368975"/>
                </a:cubicBezTo>
                <a:cubicBezTo>
                  <a:pt x="7026057" y="368975"/>
                  <a:pt x="7105374" y="367039"/>
                  <a:pt x="7181767" y="363197"/>
                </a:cubicBezTo>
                <a:lnTo>
                  <a:pt x="7323763" y="352125"/>
                </a:lnTo>
                <a:lnTo>
                  <a:pt x="7323763" y="4427107"/>
                </a:lnTo>
                <a:lnTo>
                  <a:pt x="7316746" y="4432774"/>
                </a:lnTo>
                <a:cubicBezTo>
                  <a:pt x="7166788" y="4549443"/>
                  <a:pt x="7023017" y="4642882"/>
                  <a:pt x="6943332" y="4659969"/>
                </a:cubicBezTo>
                <a:cubicBezTo>
                  <a:pt x="6781879" y="4625795"/>
                  <a:pt x="6368402" y="4286212"/>
                  <a:pt x="6159462" y="4066200"/>
                </a:cubicBezTo>
                <a:cubicBezTo>
                  <a:pt x="5950601" y="3846189"/>
                  <a:pt x="5102026" y="2844489"/>
                  <a:pt x="5102026" y="1345063"/>
                </a:cubicBezTo>
                <a:cubicBezTo>
                  <a:pt x="5102026" y="781149"/>
                  <a:pt x="5205415" y="328397"/>
                  <a:pt x="5388487" y="12266"/>
                </a:cubicBezTo>
                <a:close/>
                <a:moveTo>
                  <a:pt x="1287301" y="0"/>
                </a:moveTo>
                <a:lnTo>
                  <a:pt x="3334458" y="0"/>
                </a:lnTo>
                <a:lnTo>
                  <a:pt x="3334458" y="1284352"/>
                </a:lnTo>
                <a:lnTo>
                  <a:pt x="4619598" y="1284352"/>
                </a:lnTo>
                <a:lnTo>
                  <a:pt x="4619598" y="3331106"/>
                </a:lnTo>
                <a:lnTo>
                  <a:pt x="3334458" y="3331106"/>
                </a:lnTo>
                <a:lnTo>
                  <a:pt x="3334458" y="4615380"/>
                </a:lnTo>
                <a:lnTo>
                  <a:pt x="1287301" y="4615380"/>
                </a:lnTo>
                <a:lnTo>
                  <a:pt x="1287301" y="3331106"/>
                </a:lnTo>
                <a:lnTo>
                  <a:pt x="0" y="3331106"/>
                </a:lnTo>
                <a:lnTo>
                  <a:pt x="0" y="1284352"/>
                </a:lnTo>
                <a:lnTo>
                  <a:pt x="1287301" y="1284352"/>
                </a:lnTo>
                <a:close/>
              </a:path>
            </a:pathLst>
          </a:custGeom>
          <a:solidFill>
            <a:srgbClr val="002ADA"/>
          </a:solidFill>
          <a:ln w="7718"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58C1CACB-9990-7CE5-BE1A-4EBEC7EA9F73}"/>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5" name="Footnote">
            <a:extLst>
              <a:ext uri="{FF2B5EF4-FFF2-40B4-BE49-F238E27FC236}">
                <a16:creationId xmlns:a16="http://schemas.microsoft.com/office/drawing/2014/main" id="{2A32073F-A9F0-138D-D5F0-AC19A6DF121B}"/>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1876806"/>
            <a:ext cx="5529263" cy="3104388"/>
          </a:xfrm>
        </p:spPr>
        <p:txBody>
          <a:bodyPr vert="horz" anchor="ctr"/>
          <a:lstStyle>
            <a:lvl1pPr algn="l">
              <a:defRPr sz="5200">
                <a:solidFill>
                  <a:schemeClr val="bg1"/>
                </a:solidFill>
              </a:defRPr>
            </a:lvl1pPr>
          </a:lstStyle>
          <a:p>
            <a:r>
              <a:rPr lang="en-US"/>
              <a:t>Hero statement </a:t>
            </a:r>
            <a:br>
              <a:rPr lang="en-US"/>
            </a:br>
            <a:r>
              <a:rPr lang="en-US"/>
              <a:t>or divider title</a:t>
            </a:r>
          </a:p>
        </p:txBody>
      </p:sp>
      <p:pic>
        <p:nvPicPr>
          <p:cNvPr id="6" name="Logo white">
            <a:extLst>
              <a:ext uri="{FF2B5EF4-FFF2-40B4-BE49-F238E27FC236}">
                <a16:creationId xmlns:a16="http://schemas.microsoft.com/office/drawing/2014/main" id="{53E9F690-72A5-3FE5-CC17-0DFD3620167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3899" y="6340302"/>
            <a:ext cx="1399032" cy="210506"/>
          </a:xfrm>
          <a:prstGeom prst="rect">
            <a:avLst/>
          </a:prstGeom>
        </p:spPr>
      </p:pic>
    </p:spTree>
    <p:extLst>
      <p:ext uri="{BB962C8B-B14F-4D97-AF65-F5344CB8AC3E}">
        <p14:creationId xmlns:p14="http://schemas.microsoft.com/office/powerpoint/2010/main" val="3887013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Divider/Statement Coral Supergraphic">
    <p:bg>
      <p:bgPr>
        <a:solidFill>
          <a:schemeClr val="accent2"/>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FE2DFAD8-2C23-712A-2D2F-9F6C713B0E0C}"/>
              </a:ext>
            </a:extLst>
          </p:cNvPr>
          <p:cNvSpPr/>
          <p:nvPr/>
        </p:nvSpPr>
        <p:spPr>
          <a:xfrm>
            <a:off x="7895967" y="733856"/>
            <a:ext cx="3315708" cy="6124145"/>
          </a:xfrm>
          <a:custGeom>
            <a:avLst/>
            <a:gdLst>
              <a:gd name="connsiteX0" fmla="*/ 558607 w 3315708"/>
              <a:gd name="connsiteY0" fmla="*/ 3675029 h 6124145"/>
              <a:gd name="connsiteX1" fmla="*/ 1657851 w 3315708"/>
              <a:gd name="connsiteY1" fmla="*/ 3929280 h 6124145"/>
              <a:gd name="connsiteX2" fmla="*/ 2757080 w 3315708"/>
              <a:gd name="connsiteY2" fmla="*/ 3675029 h 6124145"/>
              <a:gd name="connsiteX3" fmla="*/ 2960119 w 3315708"/>
              <a:gd name="connsiteY3" fmla="*/ 4623605 h 6124145"/>
              <a:gd name="connsiteX4" fmla="*/ 2577784 w 3315708"/>
              <a:gd name="connsiteY4" fmla="*/ 6051933 h 6124145"/>
              <a:gd name="connsiteX5" fmla="*/ 2534961 w 3315708"/>
              <a:gd name="connsiteY5" fmla="*/ 6124145 h 6124145"/>
              <a:gd name="connsiteX6" fmla="*/ 780742 w 3315708"/>
              <a:gd name="connsiteY6" fmla="*/ 6124145 h 6124145"/>
              <a:gd name="connsiteX7" fmla="*/ 737919 w 3315708"/>
              <a:gd name="connsiteY7" fmla="*/ 6051933 h 6124145"/>
              <a:gd name="connsiteX8" fmla="*/ 355591 w 3315708"/>
              <a:gd name="connsiteY8" fmla="*/ 4623605 h 6124145"/>
              <a:gd name="connsiteX9" fmla="*/ 558607 w 3315708"/>
              <a:gd name="connsiteY9" fmla="*/ 3675029 h 6124145"/>
              <a:gd name="connsiteX10" fmla="*/ 921102 w 3315708"/>
              <a:gd name="connsiteY10" fmla="*/ 0 h 6124145"/>
              <a:gd name="connsiteX11" fmla="*/ 2394599 w 3315708"/>
              <a:gd name="connsiteY11" fmla="*/ 0 h 6124145"/>
              <a:gd name="connsiteX12" fmla="*/ 2394599 w 3315708"/>
              <a:gd name="connsiteY12" fmla="*/ 918893 h 6124145"/>
              <a:gd name="connsiteX13" fmla="*/ 3315708 w 3315708"/>
              <a:gd name="connsiteY13" fmla="*/ 918893 h 6124145"/>
              <a:gd name="connsiteX14" fmla="*/ 3315708 w 3315708"/>
              <a:gd name="connsiteY14" fmla="*/ 2388857 h 6124145"/>
              <a:gd name="connsiteX15" fmla="*/ 2394599 w 3315708"/>
              <a:gd name="connsiteY15" fmla="*/ 2388857 h 6124145"/>
              <a:gd name="connsiteX16" fmla="*/ 2394599 w 3315708"/>
              <a:gd name="connsiteY16" fmla="*/ 3307757 h 6124145"/>
              <a:gd name="connsiteX17" fmla="*/ 921102 w 3315708"/>
              <a:gd name="connsiteY17" fmla="*/ 3307757 h 6124145"/>
              <a:gd name="connsiteX18" fmla="*/ 921102 w 3315708"/>
              <a:gd name="connsiteY18" fmla="*/ 2388857 h 6124145"/>
              <a:gd name="connsiteX19" fmla="*/ 0 w 3315708"/>
              <a:gd name="connsiteY19" fmla="*/ 2388857 h 6124145"/>
              <a:gd name="connsiteX20" fmla="*/ 0 w 3315708"/>
              <a:gd name="connsiteY20" fmla="*/ 918893 h 6124145"/>
              <a:gd name="connsiteX21" fmla="*/ 921102 w 3315708"/>
              <a:gd name="connsiteY21" fmla="*/ 918893 h 612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5708" h="6124145">
                <a:moveTo>
                  <a:pt x="558607" y="3675029"/>
                </a:moveTo>
                <a:cubicBezTo>
                  <a:pt x="877305" y="3843718"/>
                  <a:pt x="1195036" y="3929280"/>
                  <a:pt x="1657851" y="3929280"/>
                </a:cubicBezTo>
                <a:cubicBezTo>
                  <a:pt x="2120663" y="3929280"/>
                  <a:pt x="2438397" y="3843718"/>
                  <a:pt x="2757080" y="3675029"/>
                </a:cubicBezTo>
                <a:cubicBezTo>
                  <a:pt x="2885128" y="3896774"/>
                  <a:pt x="2960119" y="4222646"/>
                  <a:pt x="2960119" y="4623605"/>
                </a:cubicBezTo>
                <a:cubicBezTo>
                  <a:pt x="2960119" y="5223297"/>
                  <a:pt x="2770247" y="5711606"/>
                  <a:pt x="2577784" y="6051933"/>
                </a:cubicBezTo>
                <a:lnTo>
                  <a:pt x="2534961" y="6124145"/>
                </a:lnTo>
                <a:lnTo>
                  <a:pt x="780742" y="6124145"/>
                </a:lnTo>
                <a:lnTo>
                  <a:pt x="737919" y="6051933"/>
                </a:lnTo>
                <a:cubicBezTo>
                  <a:pt x="545460" y="5711606"/>
                  <a:pt x="355591" y="5223297"/>
                  <a:pt x="355591" y="4623605"/>
                </a:cubicBezTo>
                <a:cubicBezTo>
                  <a:pt x="355591" y="4222646"/>
                  <a:pt x="430577" y="3896774"/>
                  <a:pt x="558607" y="3675029"/>
                </a:cubicBezTo>
                <a:close/>
                <a:moveTo>
                  <a:pt x="921102" y="0"/>
                </a:moveTo>
                <a:lnTo>
                  <a:pt x="2394599" y="0"/>
                </a:lnTo>
                <a:lnTo>
                  <a:pt x="2394599" y="918893"/>
                </a:lnTo>
                <a:lnTo>
                  <a:pt x="3315708" y="918893"/>
                </a:lnTo>
                <a:lnTo>
                  <a:pt x="3315708" y="2388857"/>
                </a:lnTo>
                <a:lnTo>
                  <a:pt x="2394599" y="2388857"/>
                </a:lnTo>
                <a:lnTo>
                  <a:pt x="2394599" y="3307757"/>
                </a:lnTo>
                <a:lnTo>
                  <a:pt x="921102" y="3307757"/>
                </a:lnTo>
                <a:lnTo>
                  <a:pt x="921102" y="2388857"/>
                </a:lnTo>
                <a:lnTo>
                  <a:pt x="0" y="2388857"/>
                </a:lnTo>
                <a:lnTo>
                  <a:pt x="0" y="918893"/>
                </a:lnTo>
                <a:lnTo>
                  <a:pt x="921102" y="918893"/>
                </a:lnTo>
                <a:close/>
              </a:path>
            </a:pathLst>
          </a:custGeom>
          <a:solidFill>
            <a:srgbClr val="1A3673"/>
          </a:solidFill>
          <a:ln w="25111"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58C1CACB-9990-7CE5-BE1A-4EBEC7EA9F73}"/>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2" name="Title 1">
            <a:extLst>
              <a:ext uri="{FF2B5EF4-FFF2-40B4-BE49-F238E27FC236}">
                <a16:creationId xmlns:a16="http://schemas.microsoft.com/office/drawing/2014/main" id="{748361CF-360D-4700-9A5B-1320F8B47D9D}"/>
              </a:ext>
            </a:extLst>
          </p:cNvPr>
          <p:cNvSpPr>
            <a:spLocks noGrp="1"/>
          </p:cNvSpPr>
          <p:nvPr>
            <p:ph type="title" hasCustomPrompt="1"/>
          </p:nvPr>
        </p:nvSpPr>
        <p:spPr>
          <a:xfrm>
            <a:off x="457200" y="1876806"/>
            <a:ext cx="5529263" cy="3104388"/>
          </a:xfrm>
        </p:spPr>
        <p:txBody>
          <a:bodyPr vert="horz" anchor="ctr"/>
          <a:lstStyle>
            <a:lvl1pPr algn="l">
              <a:defRPr sz="5200">
                <a:solidFill>
                  <a:schemeClr val="bg1"/>
                </a:solidFill>
              </a:defRPr>
            </a:lvl1pPr>
          </a:lstStyle>
          <a:p>
            <a:r>
              <a:rPr lang="en-US"/>
              <a:t>Hero statement </a:t>
            </a:r>
            <a:br>
              <a:rPr lang="en-US"/>
            </a:br>
            <a:r>
              <a:rPr lang="en-US"/>
              <a:t>or divider title</a:t>
            </a:r>
          </a:p>
        </p:txBody>
      </p:sp>
      <p:sp>
        <p:nvSpPr>
          <p:cNvPr id="3" name="Footnote">
            <a:extLst>
              <a:ext uri="{FF2B5EF4-FFF2-40B4-BE49-F238E27FC236}">
                <a16:creationId xmlns:a16="http://schemas.microsoft.com/office/drawing/2014/main" id="{DCF3909C-280A-33ED-4DC2-492658F7BFE2}"/>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pic>
        <p:nvPicPr>
          <p:cNvPr id="6" name="Logo white">
            <a:extLst>
              <a:ext uri="{FF2B5EF4-FFF2-40B4-BE49-F238E27FC236}">
                <a16:creationId xmlns:a16="http://schemas.microsoft.com/office/drawing/2014/main" id="{885B23D5-C45B-E611-133B-0F35369841C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3899" y="6340302"/>
            <a:ext cx="1399032" cy="210506"/>
          </a:xfrm>
          <a:prstGeom prst="rect">
            <a:avLst/>
          </a:prstGeom>
        </p:spPr>
      </p:pic>
    </p:spTree>
    <p:extLst>
      <p:ext uri="{BB962C8B-B14F-4D97-AF65-F5344CB8AC3E}">
        <p14:creationId xmlns:p14="http://schemas.microsoft.com/office/powerpoint/2010/main" val="224877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Divider/Statement Half Image">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4A3CB28-C3E5-2F33-0439-5CB130EE21FF}"/>
              </a:ext>
            </a:extLst>
          </p:cNvPr>
          <p:cNvSpPr>
            <a:spLocks noGrp="1"/>
          </p:cNvSpPr>
          <p:nvPr>
            <p:ph type="pic" sz="quarter" idx="10"/>
          </p:nvPr>
        </p:nvSpPr>
        <p:spPr>
          <a:xfrm>
            <a:off x="6096000" y="0"/>
            <a:ext cx="6096000" cy="6858000"/>
          </a:xfrm>
          <a:custGeom>
            <a:avLst/>
            <a:gdLst>
              <a:gd name="connsiteX0" fmla="*/ 4303218 w 6096000"/>
              <a:gd name="connsiteY0" fmla="*/ 2419675 h 6858000"/>
              <a:gd name="connsiteX1" fmla="*/ 4206186 w 6096000"/>
              <a:gd name="connsiteY1" fmla="*/ 2871743 h 6858000"/>
              <a:gd name="connsiteX2" fmla="*/ 4564429 w 6096000"/>
              <a:gd name="connsiteY2" fmla="*/ 3794708 h 6858000"/>
              <a:gd name="connsiteX3" fmla="*/ 4829989 w 6096000"/>
              <a:gd name="connsiteY3" fmla="*/ 3996103 h 6858000"/>
              <a:gd name="connsiteX4" fmla="*/ 5095584 w 6096000"/>
              <a:gd name="connsiteY4" fmla="*/ 3794708 h 6858000"/>
              <a:gd name="connsiteX5" fmla="*/ 5453827 w 6096000"/>
              <a:gd name="connsiteY5" fmla="*/ 2871743 h 6858000"/>
              <a:gd name="connsiteX6" fmla="*/ 5356065 w 6096000"/>
              <a:gd name="connsiteY6" fmla="*/ 2419675 h 6858000"/>
              <a:gd name="connsiteX7" fmla="*/ 5356030 w 6096000"/>
              <a:gd name="connsiteY7" fmla="*/ 2419675 h 6858000"/>
              <a:gd name="connsiteX8" fmla="*/ 4829989 w 6096000"/>
              <a:gd name="connsiteY8" fmla="*/ 2540644 h 6858000"/>
              <a:gd name="connsiteX9" fmla="*/ 4303218 w 6096000"/>
              <a:gd name="connsiteY9" fmla="*/ 2419675 h 6858000"/>
              <a:gd name="connsiteX10" fmla="*/ 4483576 w 6096000"/>
              <a:gd name="connsiteY10" fmla="*/ 529653 h 6858000"/>
              <a:gd name="connsiteX11" fmla="*/ 4483576 w 6096000"/>
              <a:gd name="connsiteY11" fmla="*/ 965260 h 6858000"/>
              <a:gd name="connsiteX12" fmla="*/ 4047470 w 6096000"/>
              <a:gd name="connsiteY12" fmla="*/ 965260 h 6858000"/>
              <a:gd name="connsiteX13" fmla="*/ 4047470 w 6096000"/>
              <a:gd name="connsiteY13" fmla="*/ 1659511 h 6858000"/>
              <a:gd name="connsiteX14" fmla="*/ 4483576 w 6096000"/>
              <a:gd name="connsiteY14" fmla="*/ 1659511 h 6858000"/>
              <a:gd name="connsiteX15" fmla="*/ 4483576 w 6096000"/>
              <a:gd name="connsiteY15" fmla="*/ 2095118 h 6858000"/>
              <a:gd name="connsiteX16" fmla="*/ 5177100 w 6096000"/>
              <a:gd name="connsiteY16" fmla="*/ 2095118 h 6858000"/>
              <a:gd name="connsiteX17" fmla="*/ 5177100 w 6096000"/>
              <a:gd name="connsiteY17" fmla="*/ 1659511 h 6858000"/>
              <a:gd name="connsiteX18" fmla="*/ 5612475 w 6096000"/>
              <a:gd name="connsiteY18" fmla="*/ 1659511 h 6858000"/>
              <a:gd name="connsiteX19" fmla="*/ 5612475 w 6096000"/>
              <a:gd name="connsiteY19" fmla="*/ 965260 h 6858000"/>
              <a:gd name="connsiteX20" fmla="*/ 5177100 w 6096000"/>
              <a:gd name="connsiteY20" fmla="*/ 965260 h 6858000"/>
              <a:gd name="connsiteX21" fmla="*/ 5177100 w 6096000"/>
              <a:gd name="connsiteY21" fmla="*/ 529653 h 6858000"/>
              <a:gd name="connsiteX22" fmla="*/ 0 w 6096000"/>
              <a:gd name="connsiteY22" fmla="*/ 0 h 6858000"/>
              <a:gd name="connsiteX23" fmla="*/ 6096000 w 6096000"/>
              <a:gd name="connsiteY23" fmla="*/ 0 h 6858000"/>
              <a:gd name="connsiteX24" fmla="*/ 6096000 w 6096000"/>
              <a:gd name="connsiteY24" fmla="*/ 6858000 h 6858000"/>
              <a:gd name="connsiteX25" fmla="*/ 0 w 6096000"/>
              <a:gd name="connsiteY2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0" h="6858000">
                <a:moveTo>
                  <a:pt x="4303218" y="2419675"/>
                </a:moveTo>
                <a:cubicBezTo>
                  <a:pt x="4241186" y="2526898"/>
                  <a:pt x="4206186" y="2680476"/>
                  <a:pt x="4206186" y="2871743"/>
                </a:cubicBezTo>
                <a:cubicBezTo>
                  <a:pt x="4206186" y="3380294"/>
                  <a:pt x="4493664" y="3720094"/>
                  <a:pt x="4564429" y="3794708"/>
                </a:cubicBezTo>
                <a:cubicBezTo>
                  <a:pt x="4635194" y="3869321"/>
                  <a:pt x="4775298" y="3984514"/>
                  <a:pt x="4829989" y="3996103"/>
                </a:cubicBezTo>
                <a:cubicBezTo>
                  <a:pt x="4883985" y="3984514"/>
                  <a:pt x="5024819" y="3869321"/>
                  <a:pt x="5095584" y="3794708"/>
                </a:cubicBezTo>
                <a:cubicBezTo>
                  <a:pt x="5166349" y="3720094"/>
                  <a:pt x="5453827" y="3379598"/>
                  <a:pt x="5453827" y="2871743"/>
                </a:cubicBezTo>
                <a:cubicBezTo>
                  <a:pt x="5453097" y="2680476"/>
                  <a:pt x="5418062" y="2526898"/>
                  <a:pt x="5356065" y="2419675"/>
                </a:cubicBezTo>
                <a:lnTo>
                  <a:pt x="5356030" y="2419675"/>
                </a:lnTo>
                <a:cubicBezTo>
                  <a:pt x="5205733" y="2498639"/>
                  <a:pt x="5053974" y="2540644"/>
                  <a:pt x="4829989" y="2540644"/>
                </a:cubicBezTo>
                <a:cubicBezTo>
                  <a:pt x="4606005" y="2540644"/>
                  <a:pt x="4454246" y="2498639"/>
                  <a:pt x="4303218" y="2419675"/>
                </a:cubicBezTo>
                <a:close/>
                <a:moveTo>
                  <a:pt x="4483576" y="529653"/>
                </a:moveTo>
                <a:lnTo>
                  <a:pt x="4483576" y="965260"/>
                </a:lnTo>
                <a:lnTo>
                  <a:pt x="4047470" y="965260"/>
                </a:lnTo>
                <a:lnTo>
                  <a:pt x="4047470" y="1659511"/>
                </a:lnTo>
                <a:lnTo>
                  <a:pt x="4483576" y="1659511"/>
                </a:lnTo>
                <a:lnTo>
                  <a:pt x="4483576" y="2095118"/>
                </a:lnTo>
                <a:lnTo>
                  <a:pt x="5177100" y="2095118"/>
                </a:lnTo>
                <a:lnTo>
                  <a:pt x="5177100" y="1659511"/>
                </a:lnTo>
                <a:lnTo>
                  <a:pt x="5612475" y="1659511"/>
                </a:lnTo>
                <a:lnTo>
                  <a:pt x="5612475" y="965260"/>
                </a:lnTo>
                <a:lnTo>
                  <a:pt x="5177100" y="965260"/>
                </a:lnTo>
                <a:lnTo>
                  <a:pt x="5177100" y="529653"/>
                </a:lnTo>
                <a:close/>
                <a:moveTo>
                  <a:pt x="0" y="0"/>
                </a:moveTo>
                <a:lnTo>
                  <a:pt x="6096000" y="0"/>
                </a:lnTo>
                <a:lnTo>
                  <a:pt x="6096000" y="6858000"/>
                </a:lnTo>
                <a:lnTo>
                  <a:pt x="0" y="6858000"/>
                </a:lnTo>
                <a:close/>
              </a:path>
            </a:pathLst>
          </a:custGeom>
          <a:solidFill>
            <a:schemeClr val="bg1">
              <a:lumMod val="95000"/>
            </a:schemeClr>
          </a:solidFill>
        </p:spPr>
        <p:txBody>
          <a:bodyPr wrap="square">
            <a:noAutofit/>
          </a:bodyPr>
          <a:lstStyle>
            <a:lvl1pPr>
              <a:defRPr sz="1200"/>
            </a:lvl1pPr>
          </a:lstStyle>
          <a:p>
            <a:r>
              <a:rPr lang="en-US"/>
              <a:t>Click icon to add picture</a:t>
            </a:r>
          </a:p>
        </p:txBody>
      </p:sp>
      <p:sp>
        <p:nvSpPr>
          <p:cNvPr id="4" name="Footnote">
            <a:extLst>
              <a:ext uri="{FF2B5EF4-FFF2-40B4-BE49-F238E27FC236}">
                <a16:creationId xmlns:a16="http://schemas.microsoft.com/office/drawing/2014/main" id="{04910479-F331-F3F9-58C5-2C36F463DE16}"/>
              </a:ext>
            </a:extLst>
          </p:cNvPr>
          <p:cNvSpPr>
            <a:spLocks noGrp="1"/>
          </p:cNvSpPr>
          <p:nvPr>
            <p:ph type="body" sz="half" idx="2" hasCustomPrompt="1"/>
          </p:nvPr>
        </p:nvSpPr>
        <p:spPr>
          <a:xfrm>
            <a:off x="2378075" y="6306217"/>
            <a:ext cx="8404226"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200" y="1876806"/>
            <a:ext cx="4570413" cy="3104388"/>
          </a:xfrm>
        </p:spPr>
        <p:txBody>
          <a:bodyPr vert="horz" anchor="ctr"/>
          <a:lstStyle>
            <a:lvl1pPr algn="l">
              <a:defRPr sz="5200">
                <a:solidFill>
                  <a:schemeClr val="bg1"/>
                </a:solidFill>
              </a:defRPr>
            </a:lvl1pPr>
          </a:lstStyle>
          <a:p>
            <a:r>
              <a:rPr lang="en-US"/>
              <a:t>Hero statement </a:t>
            </a:r>
            <a:br>
              <a:rPr lang="en-US"/>
            </a:br>
            <a:r>
              <a:rPr lang="en-US"/>
              <a:t>or divider title</a:t>
            </a:r>
          </a:p>
        </p:txBody>
      </p:sp>
      <p:pic>
        <p:nvPicPr>
          <p:cNvPr id="3" name="Logo white">
            <a:extLst>
              <a:ext uri="{FF2B5EF4-FFF2-40B4-BE49-F238E27FC236}">
                <a16:creationId xmlns:a16="http://schemas.microsoft.com/office/drawing/2014/main" id="{C5B9D907-7AE2-3958-65F2-A3F0C5B986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3899" y="6340302"/>
            <a:ext cx="1399032" cy="210506"/>
          </a:xfrm>
          <a:prstGeom prst="rect">
            <a:avLst/>
          </a:prstGeom>
        </p:spPr>
      </p:pic>
    </p:spTree>
    <p:extLst>
      <p:ext uri="{BB962C8B-B14F-4D97-AF65-F5344CB8AC3E}">
        <p14:creationId xmlns:p14="http://schemas.microsoft.com/office/powerpoint/2010/main" val="3543481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B06F-B2C5-DA4B-BF69-5DDFD00BC38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883AC-EB9E-C542-A38B-2890EF81D93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C9CAF6-F3D0-984B-BD9A-187EFF16D8E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341161E9-C30E-3D49-9FA2-71CC64940F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04F6C5-C188-FE45-BA8C-315F73F82648}"/>
              </a:ext>
            </a:extLst>
          </p:cNvPr>
          <p:cNvSpPr>
            <a:spLocks noGrp="1"/>
          </p:cNvSpPr>
          <p:nvPr>
            <p:ph type="sldNum" sz="quarter" idx="12"/>
          </p:nvPr>
        </p:nvSpPr>
        <p:spPr/>
        <p:txBody>
          <a:bodyPr/>
          <a:lstStyle/>
          <a:p>
            <a:fld id="{CBD4349D-82C9-E145-8778-29E042E1103A}" type="slidenum">
              <a:rPr lang="en-US" smtClean="0"/>
              <a:t>‹#›</a:t>
            </a:fld>
            <a:endParaRPr lang="en-US"/>
          </a:p>
        </p:txBody>
      </p:sp>
    </p:spTree>
    <p:extLst>
      <p:ext uri="{BB962C8B-B14F-4D97-AF65-F5344CB8AC3E}">
        <p14:creationId xmlns:p14="http://schemas.microsoft.com/office/powerpoint/2010/main" val="35599109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8192C13D-59B4-2DB5-4C00-0BE18706319B}"/>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Freeform 3">
            <a:extLst>
              <a:ext uri="{FF2B5EF4-FFF2-40B4-BE49-F238E27FC236}">
                <a16:creationId xmlns:a16="http://schemas.microsoft.com/office/drawing/2014/main" id="{BB7AEB5F-5A12-4849-8321-7BDC78220BA5}"/>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accent1"/>
          </a:solidFill>
          <a:ln w="15329" cap="flat">
            <a:noFill/>
            <a:prstDash val="solid"/>
            <a:miter/>
          </a:ln>
        </p:spPr>
        <p:txBody>
          <a:bodyPr rtlCol="0" anchor="ctr"/>
          <a:lstStyle/>
          <a:p>
            <a:endParaRPr lang="en-US">
              <a:solidFill>
                <a:schemeClr val="accent5"/>
              </a:solidFill>
            </a:endParaRPr>
          </a:p>
        </p:txBody>
      </p:sp>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rIns="0"/>
          <a:lstStyle>
            <a:lvl1pPr marL="0" indent="0">
              <a:lnSpc>
                <a:spcPct val="100000"/>
              </a:lnSpc>
              <a:buNone/>
              <a:defRPr sz="2800">
                <a:solidFill>
                  <a:schemeClr val="tx1"/>
                </a:solidFill>
                <a:latin typeface="+mj-lt"/>
              </a:defRPr>
            </a:lvl1pPr>
          </a:lstStyle>
          <a:p>
            <a:pPr lvl="0"/>
            <a:r>
              <a:rPr lang="en-US"/>
              <a:t>Click to add quote. 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276383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Quote Pale Blue">
    <p:bg>
      <p:bgPr>
        <a:solidFill>
          <a:schemeClr val="bg2"/>
        </a:solidFill>
        <a:effectLst/>
      </p:bgPr>
    </p:bg>
    <p:spTree>
      <p:nvGrpSpPr>
        <p:cNvPr id="1" name=""/>
        <p:cNvGrpSpPr/>
        <p:nvPr/>
      </p:nvGrpSpPr>
      <p:grpSpPr>
        <a:xfrm>
          <a:off x="0" y="0"/>
          <a:ext cx="0" cy="0"/>
          <a:chOff x="0" y="0"/>
          <a:chExt cx="0" cy="0"/>
        </a:xfrm>
      </p:grpSpPr>
      <p:sp>
        <p:nvSpPr>
          <p:cNvPr id="2" name="Footnote">
            <a:extLst>
              <a:ext uri="{FF2B5EF4-FFF2-40B4-BE49-F238E27FC236}">
                <a16:creationId xmlns:a16="http://schemas.microsoft.com/office/drawing/2014/main" id="{612889D3-DFD5-63A6-1B12-8AEEE62D64F6}"/>
              </a:ext>
            </a:extLst>
          </p:cNvPr>
          <p:cNvSpPr>
            <a:spLocks noGrp="1"/>
          </p:cNvSpPr>
          <p:nvPr>
            <p:ph type="body" sz="half" idx="2" hasCustomPrompt="1"/>
          </p:nvPr>
        </p:nvSpPr>
        <p:spPr>
          <a:xfrm>
            <a:off x="457200" y="6306217"/>
            <a:ext cx="10325101" cy="266362"/>
          </a:xfrm>
        </p:spPr>
        <p:txBody>
          <a:bodyPr rIns="0" anchor="b" anchorCtr="0"/>
          <a:lstStyle>
            <a:lvl1pPr marL="0" indent="0" algn="l">
              <a:spcBef>
                <a:spcPts val="0"/>
              </a:spcBef>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4" name="Freeform 3">
            <a:extLst>
              <a:ext uri="{FF2B5EF4-FFF2-40B4-BE49-F238E27FC236}">
                <a16:creationId xmlns:a16="http://schemas.microsoft.com/office/drawing/2014/main" id="{BB7AEB5F-5A12-4849-8321-7BDC78220BA5}"/>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accent1"/>
          </a:solidFill>
          <a:ln w="15329" cap="flat">
            <a:noFill/>
            <a:prstDash val="solid"/>
            <a:miter/>
          </a:ln>
        </p:spPr>
        <p:txBody>
          <a:bodyPr rtlCol="0" anchor="ctr"/>
          <a:lstStyle/>
          <a:p>
            <a:endParaRPr lang="en-US">
              <a:solidFill>
                <a:schemeClr val="accent5"/>
              </a:solidFill>
            </a:endParaRPr>
          </a:p>
        </p:txBody>
      </p:sp>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rIns="0"/>
          <a:lstStyle>
            <a:lvl1pPr marL="0" indent="0">
              <a:lnSpc>
                <a:spcPct val="100000"/>
              </a:lnSpc>
              <a:buNone/>
              <a:defRPr sz="2800">
                <a:solidFill>
                  <a:schemeClr val="tx1"/>
                </a:solidFill>
                <a:latin typeface="+mj-lt"/>
              </a:defRPr>
            </a:lvl1pPr>
          </a:lstStyle>
          <a:p>
            <a:pPr lvl="0"/>
            <a:r>
              <a:rPr lang="en-US"/>
              <a:t>Click to add quote. 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952422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Quote Blue">
    <p:bg>
      <p:bgPr>
        <a:solidFill>
          <a:schemeClr val="accent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A65EAF-698D-7251-841F-30161F7FBDB7}"/>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2" name="Footnote">
            <a:extLst>
              <a:ext uri="{FF2B5EF4-FFF2-40B4-BE49-F238E27FC236}">
                <a16:creationId xmlns:a16="http://schemas.microsoft.com/office/drawing/2014/main" id="{6F0041D9-3FA1-92DE-ACBE-C163D177D470}"/>
              </a:ext>
            </a:extLst>
          </p:cNvPr>
          <p:cNvSpPr>
            <a:spLocks noGrp="1"/>
          </p:cNvSpPr>
          <p:nvPr>
            <p:ph type="body" sz="half" idx="2" hasCustomPrompt="1"/>
          </p:nvPr>
        </p:nvSpPr>
        <p:spPr>
          <a:xfrm>
            <a:off x="453898" y="6306217"/>
            <a:ext cx="10328403"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3" name="Freeform 12">
            <a:extLst>
              <a:ext uri="{FF2B5EF4-FFF2-40B4-BE49-F238E27FC236}">
                <a16:creationId xmlns:a16="http://schemas.microsoft.com/office/drawing/2014/main" id="{5D20399E-76CF-2149-B65E-025FF7F7B6B3}"/>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bg1">
              <a:lumMod val="95000"/>
            </a:schemeClr>
          </a:solidFill>
          <a:ln w="15329" cap="flat">
            <a:noFill/>
            <a:prstDash val="solid"/>
            <a:miter/>
          </a:ln>
        </p:spPr>
        <p:txBody>
          <a:bodyPr rtlCol="0" anchor="ctr"/>
          <a:lstStyle/>
          <a:p>
            <a:endParaRPr lang="en-US"/>
          </a:p>
        </p:txBody>
      </p:sp>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rIns="0"/>
          <a:lstStyle>
            <a:lvl1pPr marL="0" indent="0">
              <a:lnSpc>
                <a:spcPct val="100000"/>
              </a:lnSpc>
              <a:buNone/>
              <a:defRPr sz="2800">
                <a:solidFill>
                  <a:schemeClr val="bg1"/>
                </a:solidFill>
                <a:latin typeface="+mj-lt"/>
              </a:defRPr>
            </a:lvl1pPr>
          </a:lstStyle>
          <a:p>
            <a:pPr lvl="0"/>
            <a:r>
              <a:rPr lang="en-US"/>
              <a:t>Click to add quote. 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331736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Quote Coral">
    <p:bg>
      <p:bgPr>
        <a:solidFill>
          <a:schemeClr val="accent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A65EAF-698D-7251-841F-30161F7FBDB7}"/>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bg1"/>
                </a:solidFill>
              </a:rPr>
              <a:pPr algn="r"/>
              <a:t>‹#›</a:t>
            </a:fld>
            <a:endParaRPr lang="en-US" sz="900">
              <a:solidFill>
                <a:schemeClr val="bg1"/>
              </a:solidFill>
            </a:endParaRPr>
          </a:p>
        </p:txBody>
      </p:sp>
      <p:sp>
        <p:nvSpPr>
          <p:cNvPr id="2" name="Footnote">
            <a:extLst>
              <a:ext uri="{FF2B5EF4-FFF2-40B4-BE49-F238E27FC236}">
                <a16:creationId xmlns:a16="http://schemas.microsoft.com/office/drawing/2014/main" id="{F86DE083-CE70-CD7A-F21F-5DECA65CEDF8}"/>
              </a:ext>
            </a:extLst>
          </p:cNvPr>
          <p:cNvSpPr>
            <a:spLocks noGrp="1"/>
          </p:cNvSpPr>
          <p:nvPr>
            <p:ph type="body" sz="half" idx="2" hasCustomPrompt="1"/>
          </p:nvPr>
        </p:nvSpPr>
        <p:spPr>
          <a:xfrm>
            <a:off x="453898" y="6306217"/>
            <a:ext cx="10328403" cy="266362"/>
          </a:xfrm>
        </p:spPr>
        <p:txBody>
          <a:bodyPr rIns="0" anchor="b" anchorCtr="0"/>
          <a:lstStyle>
            <a:lvl1pPr marL="0" indent="0" algn="l">
              <a:spcBef>
                <a:spcPts val="0"/>
              </a:spcBef>
              <a:buNone/>
              <a:defRPr sz="9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footnote/source</a:t>
            </a:r>
          </a:p>
        </p:txBody>
      </p:sp>
      <p:sp>
        <p:nvSpPr>
          <p:cNvPr id="13" name="Freeform 12">
            <a:extLst>
              <a:ext uri="{FF2B5EF4-FFF2-40B4-BE49-F238E27FC236}">
                <a16:creationId xmlns:a16="http://schemas.microsoft.com/office/drawing/2014/main" id="{5D20399E-76CF-2149-B65E-025FF7F7B6B3}"/>
              </a:ext>
            </a:extLst>
          </p:cNvPr>
          <p:cNvSpPr/>
          <p:nvPr/>
        </p:nvSpPr>
        <p:spPr>
          <a:xfrm>
            <a:off x="457200" y="1229951"/>
            <a:ext cx="713929" cy="542703"/>
          </a:xfrm>
          <a:custGeom>
            <a:avLst/>
            <a:gdLst>
              <a:gd name="connsiteX0" fmla="*/ 0 w 713929"/>
              <a:gd name="connsiteY0" fmla="*/ 405722 h 542703"/>
              <a:gd name="connsiteX1" fmla="*/ 44841 w 713929"/>
              <a:gd name="connsiteY1" fmla="*/ 276573 h 542703"/>
              <a:gd name="connsiteX2" fmla="*/ 205472 w 713929"/>
              <a:gd name="connsiteY2" fmla="*/ 0 h 542703"/>
              <a:gd name="connsiteX3" fmla="*/ 321414 w 713929"/>
              <a:gd name="connsiteY3" fmla="*/ 0 h 542703"/>
              <a:gd name="connsiteX4" fmla="*/ 187044 w 713929"/>
              <a:gd name="connsiteY4" fmla="*/ 281948 h 542703"/>
              <a:gd name="connsiteX5" fmla="*/ 279183 w 713929"/>
              <a:gd name="connsiteY5" fmla="*/ 405722 h 542703"/>
              <a:gd name="connsiteX6" fmla="*/ 139592 w 713929"/>
              <a:gd name="connsiteY6" fmla="*/ 542703 h 542703"/>
              <a:gd name="connsiteX7" fmla="*/ 0 w 713929"/>
              <a:gd name="connsiteY7" fmla="*/ 405722 h 542703"/>
              <a:gd name="connsiteX8" fmla="*/ 392515 w 713929"/>
              <a:gd name="connsiteY8" fmla="*/ 405722 h 542703"/>
              <a:gd name="connsiteX9" fmla="*/ 434592 w 713929"/>
              <a:gd name="connsiteY9" fmla="*/ 276573 h 542703"/>
              <a:gd name="connsiteX10" fmla="*/ 595376 w 713929"/>
              <a:gd name="connsiteY10" fmla="*/ 0 h 542703"/>
              <a:gd name="connsiteX11" fmla="*/ 713930 w 713929"/>
              <a:gd name="connsiteY11" fmla="*/ 0 h 542703"/>
              <a:gd name="connsiteX12" fmla="*/ 579559 w 713929"/>
              <a:gd name="connsiteY12" fmla="*/ 281948 h 542703"/>
              <a:gd name="connsiteX13" fmla="*/ 669088 w 713929"/>
              <a:gd name="connsiteY13" fmla="*/ 405722 h 542703"/>
              <a:gd name="connsiteX14" fmla="*/ 532107 w 713929"/>
              <a:gd name="connsiteY14" fmla="*/ 542703 h 542703"/>
              <a:gd name="connsiteX15" fmla="*/ 392515 w 713929"/>
              <a:gd name="connsiteY15" fmla="*/ 405722 h 54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929" h="542703">
                <a:moveTo>
                  <a:pt x="0" y="405722"/>
                </a:moveTo>
                <a:cubicBezTo>
                  <a:pt x="0" y="368866"/>
                  <a:pt x="13207" y="324025"/>
                  <a:pt x="44841" y="276573"/>
                </a:cubicBezTo>
                <a:lnTo>
                  <a:pt x="205472" y="0"/>
                </a:lnTo>
                <a:lnTo>
                  <a:pt x="321414" y="0"/>
                </a:lnTo>
                <a:lnTo>
                  <a:pt x="187044" y="281948"/>
                </a:lnTo>
                <a:cubicBezTo>
                  <a:pt x="239717" y="302986"/>
                  <a:pt x="279183" y="347828"/>
                  <a:pt x="279183" y="405722"/>
                </a:cubicBezTo>
                <a:cubicBezTo>
                  <a:pt x="279183" y="482044"/>
                  <a:pt x="218525" y="542703"/>
                  <a:pt x="139592" y="542703"/>
                </a:cubicBezTo>
                <a:cubicBezTo>
                  <a:pt x="60659" y="542703"/>
                  <a:pt x="0" y="482044"/>
                  <a:pt x="0" y="405722"/>
                </a:cubicBezTo>
                <a:close/>
                <a:moveTo>
                  <a:pt x="392515" y="405722"/>
                </a:moveTo>
                <a:cubicBezTo>
                  <a:pt x="392515" y="368866"/>
                  <a:pt x="405722" y="324025"/>
                  <a:pt x="434592" y="276573"/>
                </a:cubicBezTo>
                <a:lnTo>
                  <a:pt x="595376" y="0"/>
                </a:lnTo>
                <a:lnTo>
                  <a:pt x="713930" y="0"/>
                </a:lnTo>
                <a:lnTo>
                  <a:pt x="579559" y="281948"/>
                </a:lnTo>
                <a:cubicBezTo>
                  <a:pt x="632232" y="302986"/>
                  <a:pt x="669088" y="347828"/>
                  <a:pt x="669088" y="405722"/>
                </a:cubicBezTo>
                <a:cubicBezTo>
                  <a:pt x="669088" y="482044"/>
                  <a:pt x="611194" y="542703"/>
                  <a:pt x="532107" y="542703"/>
                </a:cubicBezTo>
                <a:cubicBezTo>
                  <a:pt x="453020" y="542703"/>
                  <a:pt x="392515" y="482044"/>
                  <a:pt x="392515" y="405722"/>
                </a:cubicBezTo>
                <a:close/>
              </a:path>
            </a:pathLst>
          </a:custGeom>
          <a:solidFill>
            <a:schemeClr val="tx1"/>
          </a:solidFill>
          <a:ln w="15329" cap="flat">
            <a:noFill/>
            <a:prstDash val="solid"/>
            <a:miter/>
          </a:ln>
        </p:spPr>
        <p:txBody>
          <a:bodyPr rtlCol="0" anchor="ctr"/>
          <a:lstStyle/>
          <a:p>
            <a:endParaRPr lang="en-US"/>
          </a:p>
        </p:txBody>
      </p:sp>
      <p:sp>
        <p:nvSpPr>
          <p:cNvPr id="12" name="Text Placeholder 11">
            <a:extLst>
              <a:ext uri="{FF2B5EF4-FFF2-40B4-BE49-F238E27FC236}">
                <a16:creationId xmlns:a16="http://schemas.microsoft.com/office/drawing/2014/main" id="{9401D61D-0752-DE49-BDB6-75A071DE2EC9}"/>
              </a:ext>
            </a:extLst>
          </p:cNvPr>
          <p:cNvSpPr>
            <a:spLocks noGrp="1"/>
          </p:cNvSpPr>
          <p:nvPr>
            <p:ph type="body" sz="quarter" idx="12" hasCustomPrompt="1"/>
          </p:nvPr>
        </p:nvSpPr>
        <p:spPr>
          <a:xfrm>
            <a:off x="457200" y="2069432"/>
            <a:ext cx="8307388" cy="2791326"/>
          </a:xfrm>
        </p:spPr>
        <p:txBody>
          <a:bodyPr rIns="0"/>
          <a:lstStyle>
            <a:lvl1pPr marL="0" indent="0">
              <a:lnSpc>
                <a:spcPct val="100000"/>
              </a:lnSpc>
              <a:buNone/>
              <a:defRPr sz="2800">
                <a:solidFill>
                  <a:schemeClr val="bg1"/>
                </a:solidFill>
                <a:latin typeface="+mj-lt"/>
              </a:defRPr>
            </a:lvl1pPr>
          </a:lstStyle>
          <a:p>
            <a:pPr lvl="0"/>
            <a:r>
              <a:rPr lang="en-US"/>
              <a:t>Click to add quote. 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2230472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End Slid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4A4657-5636-BD7F-EB08-BA8AF4321251}"/>
              </a:ext>
            </a:extLst>
          </p:cNvPr>
          <p:cNvSpPr/>
          <p:nvPr userDrawn="1"/>
        </p:nvSpPr>
        <p:spPr>
          <a:xfrm>
            <a:off x="11499925" y="6411558"/>
            <a:ext cx="376517" cy="22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71D4D7-8FF3-D107-BF28-A571CF71A24F}"/>
              </a:ext>
            </a:extLst>
          </p:cNvPr>
          <p:cNvSpPr/>
          <p:nvPr userDrawn="1"/>
        </p:nvSpPr>
        <p:spPr>
          <a:xfrm>
            <a:off x="0" y="-253832"/>
            <a:ext cx="12192000" cy="4292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Women looking at a piece of paper&#10;&#10;Description automatically generated">
            <a:extLst>
              <a:ext uri="{FF2B5EF4-FFF2-40B4-BE49-F238E27FC236}">
                <a16:creationId xmlns:a16="http://schemas.microsoft.com/office/drawing/2014/main" id="{3CCF6429-13BB-1E31-E45B-8DCB5E2C23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85840" y="-243917"/>
            <a:ext cx="6096000" cy="4282685"/>
          </a:xfrm>
          <a:prstGeom prst="rect">
            <a:avLst/>
          </a:prstGeom>
        </p:spPr>
      </p:pic>
      <p:sp>
        <p:nvSpPr>
          <p:cNvPr id="3" name="Text Placeholder 5">
            <a:extLst>
              <a:ext uri="{FF2B5EF4-FFF2-40B4-BE49-F238E27FC236}">
                <a16:creationId xmlns:a16="http://schemas.microsoft.com/office/drawing/2014/main" id="{B23CE515-9A69-FC31-7D8D-06A634BFF837}"/>
              </a:ext>
            </a:extLst>
          </p:cNvPr>
          <p:cNvSpPr txBox="1">
            <a:spLocks/>
          </p:cNvSpPr>
          <p:nvPr userDrawn="1"/>
        </p:nvSpPr>
        <p:spPr>
          <a:xfrm>
            <a:off x="374298" y="5172725"/>
            <a:ext cx="11277600" cy="1475153"/>
          </a:xfrm>
          <a:prstGeom prst="rect">
            <a:avLst/>
          </a:prstGeom>
        </p:spPr>
        <p:txBody>
          <a:bodyPr anchor="b"/>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&lt;Sydney Health is offered through an arrangement with Carelon Digital Platforms, a separate company offering mobile application services on behalf of your health plan.</a:t>
            </a:r>
          </a:p>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Anthem Blue Cross and Blue Shield is the trade name of: In Colorado: Rocky Mountain Hospital and Medical Service, Inc. HMO products underwritten by HMO Colorado, Inc. In Connecticut: Anthem Health Plans, Inc. In Indiana: Anthem Insurance Companies, Inc. In Georgia: Blue Cross Blue Shield Healthcare Plan of Georgia, Inc. and Community Care Health Plan of Georgia, Inc. In Kentucky: Anthem Health Plans of Kentucky, Inc. In Maine: Anthem Health Plans of Maine, Inc. In Missouri (excluding 30 counties in the Kansas City area): </a:t>
            </a:r>
            <a:r>
              <a:rPr lang="en-US" sz="800" dirty="0" err="1">
                <a:latin typeface="+mn-lt"/>
              </a:rPr>
              <a:t>RightCHOICE</a:t>
            </a:r>
            <a:r>
              <a:rPr lang="en-US" sz="800" dirty="0">
                <a:latin typeface="+mn-lt"/>
              </a:rPr>
              <a:t>® Managed Care, Inc. (RIT), Healthy Alliance® Life Insurance Company (HALIC), and HMO Missouri, Inc. RIT and certain affiliates administer non-HMO benefits underwritten by HALIC and HMO benefits underwritten by HMO Missouri, Inc. RIT and certain affiliates only provide administrative services for self-funded plans and do not underwrite benefits. In Nevada: Rocky Mountain Hospital and Medical Service, Inc. HMO products underwritten by HMO Colorado, Inc., dba HMO Nevada. In New Hampshire: Anthem Health Plans of New Hampshire, Inc. HMO plans are administered by Anthem Health Plans of New Hampshire, Inc. and underwritten by Matthew Thornton Health Plan, Inc. In 17 southeastern counties of New York: Anthem </a:t>
            </a:r>
            <a:r>
              <a:rPr lang="en-US" sz="800" dirty="0" err="1">
                <a:latin typeface="+mn-lt"/>
              </a:rPr>
              <a:t>Healthchoice</a:t>
            </a:r>
            <a:r>
              <a:rPr lang="en-US" sz="800" dirty="0">
                <a:latin typeface="+mn-lt"/>
              </a:rPr>
              <a:t> Assurance, Inc., and Anthem </a:t>
            </a:r>
            <a:r>
              <a:rPr lang="en-US" sz="800" dirty="0" err="1">
                <a:latin typeface="+mn-lt"/>
              </a:rPr>
              <a:t>Healthchoice</a:t>
            </a:r>
            <a:r>
              <a:rPr lang="en-US" sz="800" dirty="0">
                <a:latin typeface="+mn-lt"/>
              </a:rPr>
              <a:t> HMO, Inc. In these same counties Anthem Blue Cross and Blue Shield HP is the trade name of Anthem HP. LLC. In Ohio: Community Insurance Company. In Virginia: Anthem Health Plans of Virginia, Inc. trades as Anthem Blue Cross and Blue Shield, and its affiliate </a:t>
            </a:r>
            <a:r>
              <a:rPr lang="en-US" sz="800" dirty="0" err="1">
                <a:latin typeface="+mn-lt"/>
              </a:rPr>
              <a:t>HealthKeepers</a:t>
            </a:r>
            <a:r>
              <a:rPr lang="en-US" sz="800" dirty="0">
                <a:latin typeface="+mn-lt"/>
              </a:rPr>
              <a:t>, Inc. trades as Anthem </a:t>
            </a:r>
            <a:r>
              <a:rPr lang="en-US" sz="800" dirty="0" err="1">
                <a:latin typeface="+mn-lt"/>
              </a:rPr>
              <a:t>HealthKeepers</a:t>
            </a:r>
            <a:r>
              <a:rPr lang="en-US" sz="800" dirty="0">
                <a:latin typeface="+mn-lt"/>
              </a:rPr>
              <a:t> providing HMO coverage, and their service area is all of Virginia except for the City of Fairfax, the Town of Vienna, and the area east of State Route 123. In Wisconsin: Blue Cross Blue Shield of Wisconsin (BCBSWI), underwrites or administers PPO and indemnity policies and underwrites the out of network benefits in POS policies offered by </a:t>
            </a:r>
            <a:r>
              <a:rPr lang="en-US" sz="800" dirty="0" err="1">
                <a:latin typeface="+mn-lt"/>
              </a:rPr>
              <a:t>Compcare</a:t>
            </a:r>
            <a:r>
              <a:rPr lang="en-US" sz="800" dirty="0">
                <a:latin typeface="+mn-lt"/>
              </a:rPr>
              <a:t> Health Services Insurance Corporation (</a:t>
            </a:r>
            <a:r>
              <a:rPr lang="en-US" sz="800" dirty="0" err="1">
                <a:latin typeface="+mn-lt"/>
              </a:rPr>
              <a:t>Compcare</a:t>
            </a:r>
            <a:r>
              <a:rPr lang="en-US" sz="800" dirty="0">
                <a:latin typeface="+mn-lt"/>
              </a:rPr>
              <a:t>) or Wisconsin Collaborative Insurance Corporation (WCIC). </a:t>
            </a:r>
            <a:r>
              <a:rPr lang="en-US" sz="800" dirty="0" err="1">
                <a:latin typeface="+mn-lt"/>
              </a:rPr>
              <a:t>Compcare</a:t>
            </a:r>
            <a:r>
              <a:rPr lang="en-US" sz="800" dirty="0">
                <a:latin typeface="+mn-lt"/>
              </a:rPr>
              <a:t> underwrites or administers HMO or POS policies; WCIC underwrites or administers Well Priority HMO or POS policies. Independent licensees of the Blue Cross and Blue Shield Association. Anthem is a registered trademark of Anthem Insurance Companies, Inc.</a:t>
            </a:r>
          </a:p>
          <a:p>
            <a:pPr>
              <a:lnSpc>
                <a:spcPts val="860"/>
              </a:lnSpc>
              <a:spcBef>
                <a:spcPts val="600"/>
              </a:spcBef>
            </a:pPr>
            <a:r>
              <a:rPr lang="en-US" sz="800" dirty="0">
                <a:latin typeface="+mn-lt"/>
              </a:rPr>
              <a:t>XXXXXXXMUEENABS XX/XX&gt;</a:t>
            </a:r>
          </a:p>
        </p:txBody>
      </p:sp>
      <p:sp>
        <p:nvSpPr>
          <p:cNvPr id="10" name="Text Placeholder 9">
            <a:extLst>
              <a:ext uri="{FF2B5EF4-FFF2-40B4-BE49-F238E27FC236}">
                <a16:creationId xmlns:a16="http://schemas.microsoft.com/office/drawing/2014/main" id="{440763BB-D9FB-61C6-C75E-2B0DA661E84F}"/>
              </a:ext>
            </a:extLst>
          </p:cNvPr>
          <p:cNvSpPr>
            <a:spLocks noGrp="1"/>
          </p:cNvSpPr>
          <p:nvPr>
            <p:ph type="body" sz="quarter" idx="10"/>
          </p:nvPr>
        </p:nvSpPr>
        <p:spPr>
          <a:xfrm>
            <a:off x="416559" y="404003"/>
            <a:ext cx="5343775" cy="914400"/>
          </a:xfrm>
        </p:spPr>
        <p:txBody>
          <a:bodyPr/>
          <a:lstStyle>
            <a:lvl1pPr>
              <a:lnSpc>
                <a:spcPct val="90000"/>
              </a:lnSpc>
              <a:spcBef>
                <a:spcPts val="0"/>
              </a:spcBef>
              <a:defRPr sz="4400">
                <a:solidFill>
                  <a:schemeClr val="tx1"/>
                </a:solidFill>
              </a:defRPr>
            </a:lvl1pPr>
            <a:lvl2pPr>
              <a:lnSpc>
                <a:spcPct val="90000"/>
              </a:lnSpc>
              <a:spcBef>
                <a:spcPts val="0"/>
              </a:spcBef>
              <a:defRPr/>
            </a:lvl2pPr>
          </a:lstStyle>
          <a:p>
            <a:pPr lvl="0"/>
            <a:r>
              <a:rPr lang="en-US" dirty="0"/>
              <a:t>Click to edit Master text styles</a:t>
            </a:r>
          </a:p>
          <a:p>
            <a:pPr lvl="1"/>
            <a:endParaRPr lang="en-US" dirty="0"/>
          </a:p>
        </p:txBody>
      </p:sp>
      <p:sp>
        <p:nvSpPr>
          <p:cNvPr id="12" name="Text Placeholder 11">
            <a:extLst>
              <a:ext uri="{FF2B5EF4-FFF2-40B4-BE49-F238E27FC236}">
                <a16:creationId xmlns:a16="http://schemas.microsoft.com/office/drawing/2014/main" id="{269DBFCB-CCA4-72D7-D751-768CFC106ABA}"/>
              </a:ext>
            </a:extLst>
          </p:cNvPr>
          <p:cNvSpPr>
            <a:spLocks noGrp="1"/>
          </p:cNvSpPr>
          <p:nvPr>
            <p:ph type="body" sz="quarter" idx="11"/>
          </p:nvPr>
        </p:nvSpPr>
        <p:spPr>
          <a:xfrm>
            <a:off x="457200" y="2105033"/>
            <a:ext cx="5171440" cy="1160498"/>
          </a:xfrm>
        </p:spPr>
        <p:txBody>
          <a:bodyPr/>
          <a:lstStyle>
            <a:lvl1pPr>
              <a:defRPr sz="1800">
                <a:solidFill>
                  <a:schemeClr val="accent1"/>
                </a:solidFill>
                <a:latin typeface="+mn-lt"/>
              </a:defRPr>
            </a:lvl1pPr>
          </a:lstStyle>
          <a:p>
            <a:pPr lvl="0"/>
            <a:r>
              <a:rPr lang="en-US" dirty="0"/>
              <a:t>Click to edit Master text styles</a:t>
            </a:r>
          </a:p>
        </p:txBody>
      </p:sp>
      <p:pic>
        <p:nvPicPr>
          <p:cNvPr id="2" name="Logo">
            <a:extLst>
              <a:ext uri="{FF2B5EF4-FFF2-40B4-BE49-F238E27FC236}">
                <a16:creationId xmlns:a16="http://schemas.microsoft.com/office/drawing/2014/main" id="{916C5AE8-7163-D1BB-A6FD-18F6624CB57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200" y="4648273"/>
            <a:ext cx="1635810" cy="246129"/>
          </a:xfrm>
          <a:prstGeom prst="rect">
            <a:avLst/>
          </a:prstGeom>
        </p:spPr>
      </p:pic>
    </p:spTree>
    <p:extLst>
      <p:ext uri="{BB962C8B-B14F-4D97-AF65-F5344CB8AC3E}">
        <p14:creationId xmlns:p14="http://schemas.microsoft.com/office/powerpoint/2010/main" val="12531225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End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0C3044-15DA-83DA-9854-D4EE5DEA502B}"/>
              </a:ext>
            </a:extLst>
          </p:cNvPr>
          <p:cNvSpPr/>
          <p:nvPr userDrawn="1"/>
        </p:nvSpPr>
        <p:spPr>
          <a:xfrm>
            <a:off x="0" y="0"/>
            <a:ext cx="12192000" cy="4292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F3BD07E-D21D-5697-1F62-5932F437683F}"/>
              </a:ext>
            </a:extLst>
          </p:cNvPr>
          <p:cNvSpPr>
            <a:spLocks noGrp="1"/>
          </p:cNvSpPr>
          <p:nvPr>
            <p:ph type="body" sz="quarter" idx="10"/>
          </p:nvPr>
        </p:nvSpPr>
        <p:spPr>
          <a:xfrm>
            <a:off x="417650" y="410450"/>
            <a:ext cx="5277590" cy="1164350"/>
          </a:xfrm>
        </p:spPr>
        <p:txBody>
          <a:bodyPr/>
          <a:lstStyle>
            <a:lvl1pPr>
              <a:lnSpc>
                <a:spcPct val="90000"/>
              </a:lnSpc>
              <a:spcBef>
                <a:spcPts val="0"/>
              </a:spcBef>
              <a:defRPr sz="4400">
                <a:solidFill>
                  <a:schemeClr val="tx1"/>
                </a:solidFill>
              </a:defRPr>
            </a:lvl1pPr>
            <a:lvl2pPr>
              <a:defRPr>
                <a:solidFill>
                  <a:schemeClr val="tx1"/>
                </a:solidFill>
              </a:defRPr>
            </a:lvl2pPr>
          </a:lstStyle>
          <a:p>
            <a:pPr lvl="0"/>
            <a:r>
              <a:rPr lang="en-US" dirty="0"/>
              <a:t>Click to edit Master text styles</a:t>
            </a:r>
          </a:p>
          <a:p>
            <a:pPr lvl="1"/>
            <a:endParaRPr lang="en-US" dirty="0"/>
          </a:p>
        </p:txBody>
      </p:sp>
      <p:pic>
        <p:nvPicPr>
          <p:cNvPr id="8" name="Picture 7" descr="A couple sitting at a table talking to a doctor&#10;&#10;Description automatically generated">
            <a:extLst>
              <a:ext uri="{FF2B5EF4-FFF2-40B4-BE49-F238E27FC236}">
                <a16:creationId xmlns:a16="http://schemas.microsoft.com/office/drawing/2014/main" id="{2401463F-272B-9E19-2F54-37FF907B51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12889" y="0"/>
            <a:ext cx="6079111" cy="4292600"/>
          </a:xfrm>
          <a:prstGeom prst="rect">
            <a:avLst/>
          </a:prstGeom>
        </p:spPr>
      </p:pic>
      <p:sp>
        <p:nvSpPr>
          <p:cNvPr id="12" name="Text Placeholder 11">
            <a:extLst>
              <a:ext uri="{FF2B5EF4-FFF2-40B4-BE49-F238E27FC236}">
                <a16:creationId xmlns:a16="http://schemas.microsoft.com/office/drawing/2014/main" id="{FDFFF50A-D431-4C25-B492-08A253DE67A2}"/>
              </a:ext>
            </a:extLst>
          </p:cNvPr>
          <p:cNvSpPr>
            <a:spLocks noGrp="1"/>
          </p:cNvSpPr>
          <p:nvPr>
            <p:ph type="body" sz="quarter" idx="11"/>
          </p:nvPr>
        </p:nvSpPr>
        <p:spPr>
          <a:xfrm>
            <a:off x="457200" y="1926255"/>
            <a:ext cx="4643120" cy="1453570"/>
          </a:xfrm>
        </p:spPr>
        <p:txBody>
          <a:bodyPr/>
          <a:lstStyle>
            <a:lvl1pPr>
              <a:defRPr sz="1600">
                <a:solidFill>
                  <a:schemeClr val="accent1"/>
                </a:solidFill>
                <a:latin typeface="+mn-lt"/>
              </a:defRPr>
            </a:lvl1pPr>
          </a:lstStyle>
          <a:p>
            <a:pPr lvl="0"/>
            <a:r>
              <a:rPr lang="en-US" dirty="0"/>
              <a:t>Click to edit Master text styles</a:t>
            </a:r>
          </a:p>
        </p:txBody>
      </p:sp>
      <p:sp>
        <p:nvSpPr>
          <p:cNvPr id="7" name="Rectangle 6">
            <a:extLst>
              <a:ext uri="{FF2B5EF4-FFF2-40B4-BE49-F238E27FC236}">
                <a16:creationId xmlns:a16="http://schemas.microsoft.com/office/drawing/2014/main" id="{1DEB9FA9-F0C4-A83A-9CF1-ABE4CAC8E712}"/>
              </a:ext>
            </a:extLst>
          </p:cNvPr>
          <p:cNvSpPr/>
          <p:nvPr userDrawn="1"/>
        </p:nvSpPr>
        <p:spPr>
          <a:xfrm>
            <a:off x="11499925" y="6411558"/>
            <a:ext cx="376517" cy="22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E6EA6277-E4E8-E02D-D607-7138E72480B7}"/>
              </a:ext>
            </a:extLst>
          </p:cNvPr>
          <p:cNvSpPr txBox="1">
            <a:spLocks/>
          </p:cNvSpPr>
          <p:nvPr userDrawn="1"/>
        </p:nvSpPr>
        <p:spPr>
          <a:xfrm>
            <a:off x="374298" y="5172725"/>
            <a:ext cx="11277600" cy="1475153"/>
          </a:xfrm>
          <a:prstGeom prst="rect">
            <a:avLst/>
          </a:prstGeom>
        </p:spPr>
        <p:txBody>
          <a:bodyPr anchor="b"/>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&lt;Sydney Health is offered through an arrangement with Carelon Digital Platforms, a separate company offering mobile application services on behalf of your health plan.</a:t>
            </a:r>
          </a:p>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Anthem Blue Cross and Blue Shield is the trade name of: In Colorado: Rocky Mountain Hospital and Medical Service, Inc. HMO products underwritten by HMO Colorado, Inc. In Connecticut: Anthem Health Plans, Inc. In Indiana: Anthem Insurance Companies, Inc. In Georgia: Blue Cross Blue Shield Healthcare Plan of Georgia, Inc. and Community Care Health Plan of Georgia, Inc. In Kentucky: Anthem Health Plans of Kentucky, Inc. In Maine: Anthem Health Plans of Maine, Inc. In Missouri (excluding 30 counties in the Kansas City area): </a:t>
            </a:r>
            <a:r>
              <a:rPr lang="en-US" sz="800" dirty="0" err="1">
                <a:latin typeface="+mn-lt"/>
              </a:rPr>
              <a:t>RightCHOICE</a:t>
            </a:r>
            <a:r>
              <a:rPr lang="en-US" sz="800" dirty="0">
                <a:latin typeface="+mn-lt"/>
              </a:rPr>
              <a:t>® Managed Care, Inc. (RIT), Healthy Alliance® Life Insurance Company (HALIC), and HMO Missouri, Inc. RIT and certain affiliates administer non-HMO benefits underwritten by HALIC and HMO benefits underwritten by HMO Missouri, Inc. RIT and certain affiliates only provide administrative services for self-funded plans and do not underwrite benefits. In Nevada: Rocky Mountain Hospital and Medical Service, Inc. HMO products underwritten by HMO Colorado, Inc., dba HMO Nevada. In New Hampshire: Anthem Health Plans of New Hampshire, Inc. HMO plans are administered by Anthem Health Plans of New Hampshire, Inc. and underwritten by Matthew Thornton Health Plan, Inc. In 17 southeastern counties of New York: Anthem </a:t>
            </a:r>
            <a:r>
              <a:rPr lang="en-US" sz="800" dirty="0" err="1">
                <a:latin typeface="+mn-lt"/>
              </a:rPr>
              <a:t>Healthchoice</a:t>
            </a:r>
            <a:r>
              <a:rPr lang="en-US" sz="800" dirty="0">
                <a:latin typeface="+mn-lt"/>
              </a:rPr>
              <a:t> Assurance, Inc., and Anthem </a:t>
            </a:r>
            <a:r>
              <a:rPr lang="en-US" sz="800" dirty="0" err="1">
                <a:latin typeface="+mn-lt"/>
              </a:rPr>
              <a:t>Healthchoice</a:t>
            </a:r>
            <a:r>
              <a:rPr lang="en-US" sz="800" dirty="0">
                <a:latin typeface="+mn-lt"/>
              </a:rPr>
              <a:t> HMO, Inc. In these same counties Anthem Blue Cross and Blue Shield HP is the trade name of Anthem HP. LLC. In Ohio: Community Insurance Company. In Virginia: Anthem Health Plans of Virginia, Inc. trades as Anthem Blue Cross and Blue Shield, and its affiliate </a:t>
            </a:r>
            <a:r>
              <a:rPr lang="en-US" sz="800" dirty="0" err="1">
                <a:latin typeface="+mn-lt"/>
              </a:rPr>
              <a:t>HealthKeepers</a:t>
            </a:r>
            <a:r>
              <a:rPr lang="en-US" sz="800" dirty="0">
                <a:latin typeface="+mn-lt"/>
              </a:rPr>
              <a:t>, Inc. trades as Anthem </a:t>
            </a:r>
            <a:r>
              <a:rPr lang="en-US" sz="800" dirty="0" err="1">
                <a:latin typeface="+mn-lt"/>
              </a:rPr>
              <a:t>HealthKeepers</a:t>
            </a:r>
            <a:r>
              <a:rPr lang="en-US" sz="800" dirty="0">
                <a:latin typeface="+mn-lt"/>
              </a:rPr>
              <a:t> providing HMO coverage, and their service area is all of Virginia except for the City of Fairfax, the Town of Vienna, and the area east of State Route 123. In Wisconsin: Blue Cross Blue Shield of Wisconsin (BCBSWI), underwrites or administers PPO and indemnity policies and underwrites the out of network benefits in POS policies offered by </a:t>
            </a:r>
            <a:r>
              <a:rPr lang="en-US" sz="800" dirty="0" err="1">
                <a:latin typeface="+mn-lt"/>
              </a:rPr>
              <a:t>Compcare</a:t>
            </a:r>
            <a:r>
              <a:rPr lang="en-US" sz="800" dirty="0">
                <a:latin typeface="+mn-lt"/>
              </a:rPr>
              <a:t> Health Services Insurance Corporation (</a:t>
            </a:r>
            <a:r>
              <a:rPr lang="en-US" sz="800" dirty="0" err="1">
                <a:latin typeface="+mn-lt"/>
              </a:rPr>
              <a:t>Compcare</a:t>
            </a:r>
            <a:r>
              <a:rPr lang="en-US" sz="800" dirty="0">
                <a:latin typeface="+mn-lt"/>
              </a:rPr>
              <a:t>) or Wisconsin Collaborative Insurance Corporation (WCIC). </a:t>
            </a:r>
            <a:r>
              <a:rPr lang="en-US" sz="800" dirty="0" err="1">
                <a:latin typeface="+mn-lt"/>
              </a:rPr>
              <a:t>Compcare</a:t>
            </a:r>
            <a:r>
              <a:rPr lang="en-US" sz="800" dirty="0">
                <a:latin typeface="+mn-lt"/>
              </a:rPr>
              <a:t> underwrites or administers HMO or POS policies; WCIC underwrites or administers Well Priority HMO or POS policies. Independent licensees of the Blue Cross and Blue Shield Association. Anthem is a registered trademark of Anthem Insurance Companies, Inc.</a:t>
            </a:r>
          </a:p>
          <a:p>
            <a:pPr>
              <a:lnSpc>
                <a:spcPts val="860"/>
              </a:lnSpc>
              <a:spcBef>
                <a:spcPts val="600"/>
              </a:spcBef>
            </a:pPr>
            <a:r>
              <a:rPr lang="en-US" sz="800" dirty="0">
                <a:latin typeface="+mn-lt"/>
              </a:rPr>
              <a:t>XXXXXXXMUEENABS XX/XX&gt;</a:t>
            </a:r>
          </a:p>
        </p:txBody>
      </p:sp>
      <p:pic>
        <p:nvPicPr>
          <p:cNvPr id="13" name="Logo">
            <a:extLst>
              <a:ext uri="{FF2B5EF4-FFF2-40B4-BE49-F238E27FC236}">
                <a16:creationId xmlns:a16="http://schemas.microsoft.com/office/drawing/2014/main" id="{3B4A401E-20A6-3608-87DC-0EB38E86583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200" y="4648273"/>
            <a:ext cx="1635810" cy="246129"/>
          </a:xfrm>
          <a:prstGeom prst="rect">
            <a:avLst/>
          </a:prstGeom>
        </p:spPr>
      </p:pic>
    </p:spTree>
    <p:extLst>
      <p:ext uri="{BB962C8B-B14F-4D97-AF65-F5344CB8AC3E}">
        <p14:creationId xmlns:p14="http://schemas.microsoft.com/office/powerpoint/2010/main" val="24563209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End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5D06C1-CE94-5010-83B9-E9F7B94360AC}"/>
              </a:ext>
            </a:extLst>
          </p:cNvPr>
          <p:cNvSpPr/>
          <p:nvPr userDrawn="1"/>
        </p:nvSpPr>
        <p:spPr>
          <a:xfrm>
            <a:off x="0" y="1"/>
            <a:ext cx="6726725" cy="4464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6" name="Picture 5" descr="A group of people in an office&#10;&#10;Description automatically generated with medium confidence">
            <a:extLst>
              <a:ext uri="{FF2B5EF4-FFF2-40B4-BE49-F238E27FC236}">
                <a16:creationId xmlns:a16="http://schemas.microsoft.com/office/drawing/2014/main" id="{69F9A634-1106-84C3-B0D1-DD5E9EC607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66288" y="1835"/>
            <a:ext cx="5928729" cy="4462453"/>
          </a:xfrm>
          <a:prstGeom prst="rect">
            <a:avLst/>
          </a:prstGeom>
        </p:spPr>
      </p:pic>
      <p:sp>
        <p:nvSpPr>
          <p:cNvPr id="10" name="Text Placeholder 9">
            <a:extLst>
              <a:ext uri="{FF2B5EF4-FFF2-40B4-BE49-F238E27FC236}">
                <a16:creationId xmlns:a16="http://schemas.microsoft.com/office/drawing/2014/main" id="{FF3BD07E-D21D-5697-1F62-5932F437683F}"/>
              </a:ext>
            </a:extLst>
          </p:cNvPr>
          <p:cNvSpPr>
            <a:spLocks noGrp="1"/>
          </p:cNvSpPr>
          <p:nvPr>
            <p:ph type="body" sz="quarter" idx="10"/>
          </p:nvPr>
        </p:nvSpPr>
        <p:spPr>
          <a:xfrm>
            <a:off x="417650" y="410450"/>
            <a:ext cx="5277590" cy="1164350"/>
          </a:xfrm>
        </p:spPr>
        <p:txBody>
          <a:bodyPr/>
          <a:lstStyle>
            <a:lvl1pPr>
              <a:lnSpc>
                <a:spcPct val="90000"/>
              </a:lnSpc>
              <a:spcBef>
                <a:spcPts val="0"/>
              </a:spcBef>
              <a:defRPr sz="4400">
                <a:solidFill>
                  <a:schemeClr val="tx1"/>
                </a:solidFill>
              </a:defRPr>
            </a:lvl1pPr>
            <a:lvl2pPr>
              <a:defRPr>
                <a:solidFill>
                  <a:schemeClr val="tx1"/>
                </a:solidFill>
              </a:defRPr>
            </a:lvl2pPr>
          </a:lstStyle>
          <a:p>
            <a:pPr lvl="0"/>
            <a:r>
              <a:rPr lang="en-US" dirty="0"/>
              <a:t>Click to edit Master text styles</a:t>
            </a:r>
          </a:p>
          <a:p>
            <a:pPr lvl="1"/>
            <a:endParaRPr lang="en-US" dirty="0"/>
          </a:p>
        </p:txBody>
      </p:sp>
      <p:sp>
        <p:nvSpPr>
          <p:cNvPr id="12" name="Text Placeholder 11">
            <a:extLst>
              <a:ext uri="{FF2B5EF4-FFF2-40B4-BE49-F238E27FC236}">
                <a16:creationId xmlns:a16="http://schemas.microsoft.com/office/drawing/2014/main" id="{FDFFF50A-D431-4C25-B492-08A253DE67A2}"/>
              </a:ext>
            </a:extLst>
          </p:cNvPr>
          <p:cNvSpPr>
            <a:spLocks noGrp="1"/>
          </p:cNvSpPr>
          <p:nvPr>
            <p:ph type="body" sz="quarter" idx="11"/>
          </p:nvPr>
        </p:nvSpPr>
        <p:spPr>
          <a:xfrm>
            <a:off x="457200" y="1926255"/>
            <a:ext cx="4643120" cy="1453570"/>
          </a:xfrm>
        </p:spPr>
        <p:txBody>
          <a:bodyPr/>
          <a:lstStyle>
            <a:lvl1pPr>
              <a:defRPr sz="1600">
                <a:solidFill>
                  <a:schemeClr val="accent1"/>
                </a:solidFill>
                <a:latin typeface="+mn-lt"/>
              </a:defRPr>
            </a:lvl1pPr>
          </a:lstStyle>
          <a:p>
            <a:pPr lvl="0"/>
            <a:r>
              <a:rPr lang="en-US" dirty="0"/>
              <a:t>Click to edit Master text styles</a:t>
            </a:r>
          </a:p>
        </p:txBody>
      </p:sp>
      <p:sp>
        <p:nvSpPr>
          <p:cNvPr id="8" name="Rectangle 7">
            <a:extLst>
              <a:ext uri="{FF2B5EF4-FFF2-40B4-BE49-F238E27FC236}">
                <a16:creationId xmlns:a16="http://schemas.microsoft.com/office/drawing/2014/main" id="{B4C716F8-7ADB-9FEF-9BE3-B6E6AF53EE99}"/>
              </a:ext>
            </a:extLst>
          </p:cNvPr>
          <p:cNvSpPr/>
          <p:nvPr userDrawn="1"/>
        </p:nvSpPr>
        <p:spPr>
          <a:xfrm>
            <a:off x="11499925" y="6411558"/>
            <a:ext cx="376517" cy="22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D863CD56-3007-FAB5-50C0-800EACA95AB8}"/>
              </a:ext>
            </a:extLst>
          </p:cNvPr>
          <p:cNvSpPr txBox="1">
            <a:spLocks/>
          </p:cNvSpPr>
          <p:nvPr userDrawn="1"/>
        </p:nvSpPr>
        <p:spPr>
          <a:xfrm>
            <a:off x="374298" y="5172725"/>
            <a:ext cx="11277600" cy="1475153"/>
          </a:xfrm>
          <a:prstGeom prst="rect">
            <a:avLst/>
          </a:prstGeom>
        </p:spPr>
        <p:txBody>
          <a:bodyPr anchor="b"/>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&lt;Sydney Health is offered through an arrangement with Carelon Digital Platforms, a separate company offering mobile application services on behalf of your health plan.</a:t>
            </a:r>
          </a:p>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Anthem Blue Cross and Blue Shield is the trade name of: In Colorado: Rocky Mountain Hospital and Medical Service, Inc. HMO products underwritten by HMO Colorado, Inc. In Connecticut: Anthem Health Plans, Inc. In Indiana: Anthem Insurance Companies, Inc. In Georgia: Blue Cross Blue Shield Healthcare Plan of Georgia, Inc. and Community Care Health Plan of Georgia, Inc. In Kentucky: Anthem Health Plans of Kentucky, Inc. In Maine: Anthem Health Plans of Maine, Inc. In Missouri (excluding 30 counties in the Kansas City area): </a:t>
            </a:r>
            <a:r>
              <a:rPr lang="en-US" sz="800" dirty="0" err="1">
                <a:latin typeface="+mn-lt"/>
              </a:rPr>
              <a:t>RightCHOICE</a:t>
            </a:r>
            <a:r>
              <a:rPr lang="en-US" sz="800" dirty="0">
                <a:latin typeface="+mn-lt"/>
              </a:rPr>
              <a:t>® Managed Care, Inc. (RIT), Healthy Alliance® Life Insurance Company (HALIC), and HMO Missouri, Inc. RIT and certain affiliates administer non-HMO benefits underwritten by HALIC and HMO benefits underwritten by HMO Missouri, Inc. RIT and certain affiliates only provide administrative services for self-funded plans and do not underwrite benefits. In Nevada: Rocky Mountain Hospital and Medical Service, Inc. HMO products underwritten by HMO Colorado, Inc., dba HMO Nevada. In New Hampshire: Anthem Health Plans of New Hampshire, Inc. HMO plans are administered by Anthem Health Plans of New Hampshire, Inc. and underwritten by Matthew Thornton Health Plan, Inc. In 17 southeastern counties of New York: Anthem </a:t>
            </a:r>
            <a:r>
              <a:rPr lang="en-US" sz="800" dirty="0" err="1">
                <a:latin typeface="+mn-lt"/>
              </a:rPr>
              <a:t>Healthchoice</a:t>
            </a:r>
            <a:r>
              <a:rPr lang="en-US" sz="800" dirty="0">
                <a:latin typeface="+mn-lt"/>
              </a:rPr>
              <a:t> Assurance, Inc., and Anthem </a:t>
            </a:r>
            <a:r>
              <a:rPr lang="en-US" sz="800" dirty="0" err="1">
                <a:latin typeface="+mn-lt"/>
              </a:rPr>
              <a:t>Healthchoice</a:t>
            </a:r>
            <a:r>
              <a:rPr lang="en-US" sz="800" dirty="0">
                <a:latin typeface="+mn-lt"/>
              </a:rPr>
              <a:t> HMO, Inc. In these same counties Anthem Blue Cross and Blue Shield HP is the trade name of Anthem HP. LLC. In Ohio: Community Insurance Company. In Virginia: Anthem Health Plans of Virginia, Inc. trades as Anthem Blue Cross and Blue Shield, and its affiliate </a:t>
            </a:r>
            <a:r>
              <a:rPr lang="en-US" sz="800" dirty="0" err="1">
                <a:latin typeface="+mn-lt"/>
              </a:rPr>
              <a:t>HealthKeepers</a:t>
            </a:r>
            <a:r>
              <a:rPr lang="en-US" sz="800" dirty="0">
                <a:latin typeface="+mn-lt"/>
              </a:rPr>
              <a:t>, Inc. trades as Anthem </a:t>
            </a:r>
            <a:r>
              <a:rPr lang="en-US" sz="800" dirty="0" err="1">
                <a:latin typeface="+mn-lt"/>
              </a:rPr>
              <a:t>HealthKeepers</a:t>
            </a:r>
            <a:r>
              <a:rPr lang="en-US" sz="800" dirty="0">
                <a:latin typeface="+mn-lt"/>
              </a:rPr>
              <a:t> providing HMO coverage, and their service area is all of Virginia except for the City of Fairfax, the Town of Vienna, and the area east of State Route 123. In Wisconsin: Blue Cross Blue Shield of Wisconsin (BCBSWI), underwrites or administers PPO and indemnity policies and underwrites the out of network benefits in POS policies offered by </a:t>
            </a:r>
            <a:r>
              <a:rPr lang="en-US" sz="800" dirty="0" err="1">
                <a:latin typeface="+mn-lt"/>
              </a:rPr>
              <a:t>Compcare</a:t>
            </a:r>
            <a:r>
              <a:rPr lang="en-US" sz="800" dirty="0">
                <a:latin typeface="+mn-lt"/>
              </a:rPr>
              <a:t> Health Services Insurance Corporation (</a:t>
            </a:r>
            <a:r>
              <a:rPr lang="en-US" sz="800" dirty="0" err="1">
                <a:latin typeface="+mn-lt"/>
              </a:rPr>
              <a:t>Compcare</a:t>
            </a:r>
            <a:r>
              <a:rPr lang="en-US" sz="800" dirty="0">
                <a:latin typeface="+mn-lt"/>
              </a:rPr>
              <a:t>) or Wisconsin Collaborative Insurance Corporation (WCIC). </a:t>
            </a:r>
            <a:r>
              <a:rPr lang="en-US" sz="800" dirty="0" err="1">
                <a:latin typeface="+mn-lt"/>
              </a:rPr>
              <a:t>Compcare</a:t>
            </a:r>
            <a:r>
              <a:rPr lang="en-US" sz="800" dirty="0">
                <a:latin typeface="+mn-lt"/>
              </a:rPr>
              <a:t> underwrites or administers HMO or POS policies; WCIC underwrites or administers Well Priority HMO or POS policies. Independent licensees of the Blue Cross and Blue Shield Association. Anthem is a registered trademark of Anthem Insurance Companies, Inc.</a:t>
            </a:r>
          </a:p>
          <a:p>
            <a:pPr>
              <a:lnSpc>
                <a:spcPts val="860"/>
              </a:lnSpc>
              <a:spcBef>
                <a:spcPts val="600"/>
              </a:spcBef>
            </a:pPr>
            <a:r>
              <a:rPr lang="en-US" sz="800" dirty="0">
                <a:latin typeface="+mn-lt"/>
              </a:rPr>
              <a:t>XXXXXXXMUEENABS XX/XX&gt;</a:t>
            </a:r>
          </a:p>
        </p:txBody>
      </p:sp>
      <p:pic>
        <p:nvPicPr>
          <p:cNvPr id="11" name="Logo">
            <a:extLst>
              <a:ext uri="{FF2B5EF4-FFF2-40B4-BE49-F238E27FC236}">
                <a16:creationId xmlns:a16="http://schemas.microsoft.com/office/drawing/2014/main" id="{223CAED0-0DE0-13EB-6530-D1B8207349E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200" y="4648273"/>
            <a:ext cx="1635810" cy="246129"/>
          </a:xfrm>
          <a:prstGeom prst="rect">
            <a:avLst/>
          </a:prstGeom>
        </p:spPr>
      </p:pic>
    </p:spTree>
    <p:extLst>
      <p:ext uri="{BB962C8B-B14F-4D97-AF65-F5344CB8AC3E}">
        <p14:creationId xmlns:p14="http://schemas.microsoft.com/office/powerpoint/2010/main" val="30195331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End Slide 4">
    <p:spTree>
      <p:nvGrpSpPr>
        <p:cNvPr id="1" name=""/>
        <p:cNvGrpSpPr/>
        <p:nvPr/>
      </p:nvGrpSpPr>
      <p:grpSpPr>
        <a:xfrm>
          <a:off x="0" y="0"/>
          <a:ext cx="0" cy="0"/>
          <a:chOff x="0" y="0"/>
          <a:chExt cx="0" cy="0"/>
        </a:xfrm>
      </p:grpSpPr>
      <p:pic>
        <p:nvPicPr>
          <p:cNvPr id="3" name="Picture 2" descr="A doctor talking to a patient&#10;&#10;Description automatically generated">
            <a:extLst>
              <a:ext uri="{FF2B5EF4-FFF2-40B4-BE49-F238E27FC236}">
                <a16:creationId xmlns:a16="http://schemas.microsoft.com/office/drawing/2014/main" id="{F41DDAFE-8F81-7749-39BC-93A859C09C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4" y="0"/>
            <a:ext cx="12207828" cy="6874062"/>
          </a:xfrm>
          <a:prstGeom prst="rect">
            <a:avLst/>
          </a:prstGeom>
        </p:spPr>
      </p:pic>
      <p:sp>
        <p:nvSpPr>
          <p:cNvPr id="10" name="Text Placeholder 9">
            <a:extLst>
              <a:ext uri="{FF2B5EF4-FFF2-40B4-BE49-F238E27FC236}">
                <a16:creationId xmlns:a16="http://schemas.microsoft.com/office/drawing/2014/main" id="{68E741D1-DF8F-8CFB-6E18-999B8A602013}"/>
              </a:ext>
            </a:extLst>
          </p:cNvPr>
          <p:cNvSpPr>
            <a:spLocks noGrp="1"/>
          </p:cNvSpPr>
          <p:nvPr>
            <p:ph type="body" sz="quarter" idx="10"/>
          </p:nvPr>
        </p:nvSpPr>
        <p:spPr>
          <a:xfrm>
            <a:off x="447040" y="416164"/>
            <a:ext cx="5074356" cy="1373317"/>
          </a:xfrm>
        </p:spPr>
        <p:txBody>
          <a:bodyPr/>
          <a:lstStyle>
            <a:lvl1pPr>
              <a:lnSpc>
                <a:spcPct val="90000"/>
              </a:lnSpc>
              <a:spcBef>
                <a:spcPts val="0"/>
              </a:spcBef>
              <a:defRPr sz="4400">
                <a:solidFill>
                  <a:schemeClr val="accent1"/>
                </a:solidFill>
              </a:defRPr>
            </a:lvl1pPr>
          </a:lstStyle>
          <a:p>
            <a:pPr lvl="0"/>
            <a:r>
              <a:rPr lang="en-US" dirty="0"/>
              <a:t>Click to edit Master text styles</a:t>
            </a:r>
          </a:p>
        </p:txBody>
      </p:sp>
      <p:sp>
        <p:nvSpPr>
          <p:cNvPr id="12" name="Text Placeholder 11">
            <a:extLst>
              <a:ext uri="{FF2B5EF4-FFF2-40B4-BE49-F238E27FC236}">
                <a16:creationId xmlns:a16="http://schemas.microsoft.com/office/drawing/2014/main" id="{A4F72D1B-F4F8-0FC0-1921-7E35CD592061}"/>
              </a:ext>
            </a:extLst>
          </p:cNvPr>
          <p:cNvSpPr>
            <a:spLocks noGrp="1"/>
          </p:cNvSpPr>
          <p:nvPr>
            <p:ph type="body" sz="quarter" idx="11"/>
          </p:nvPr>
        </p:nvSpPr>
        <p:spPr>
          <a:xfrm>
            <a:off x="457200" y="2322632"/>
            <a:ext cx="5074356" cy="914400"/>
          </a:xfrm>
        </p:spPr>
        <p:txBody>
          <a:bodyPr/>
          <a:lstStyle>
            <a:lvl1pPr>
              <a:defRPr sz="1400">
                <a:solidFill>
                  <a:schemeClr val="tx1"/>
                </a:solidFill>
                <a:latin typeface="+mn-lt"/>
              </a:defRPr>
            </a:lvl1pPr>
          </a:lstStyle>
          <a:p>
            <a:pPr lvl="0"/>
            <a:r>
              <a:rPr lang="en-US" dirty="0"/>
              <a:t>Click to edit Master text styles</a:t>
            </a:r>
          </a:p>
          <a:p>
            <a:pPr lvl="1"/>
            <a:endParaRPr lang="en-US" dirty="0"/>
          </a:p>
        </p:txBody>
      </p:sp>
      <p:sp>
        <p:nvSpPr>
          <p:cNvPr id="14" name="Text Placeholder 13">
            <a:extLst>
              <a:ext uri="{FF2B5EF4-FFF2-40B4-BE49-F238E27FC236}">
                <a16:creationId xmlns:a16="http://schemas.microsoft.com/office/drawing/2014/main" id="{C5112359-D25A-B3FB-5841-18CFE206CB56}"/>
              </a:ext>
            </a:extLst>
          </p:cNvPr>
          <p:cNvSpPr>
            <a:spLocks noGrp="1"/>
          </p:cNvSpPr>
          <p:nvPr>
            <p:ph type="body" sz="quarter" idx="12"/>
          </p:nvPr>
        </p:nvSpPr>
        <p:spPr>
          <a:xfrm>
            <a:off x="457200" y="3437031"/>
            <a:ext cx="3952240" cy="914400"/>
          </a:xfrm>
        </p:spPr>
        <p:txBody>
          <a:bodyPr/>
          <a:lstStyle>
            <a:lvl1pPr>
              <a:defRPr sz="1600">
                <a:solidFill>
                  <a:schemeClr val="tx1"/>
                </a:solidFill>
                <a:latin typeface="+mj-lt"/>
              </a:defRPr>
            </a:lvl1pPr>
          </a:lstStyle>
          <a:p>
            <a:pPr lvl="0"/>
            <a:r>
              <a:rPr lang="en-US" dirty="0"/>
              <a:t>Click to edit Master text styles</a:t>
            </a:r>
          </a:p>
          <a:p>
            <a:pPr lvl="1"/>
            <a:endParaRPr lang="en-US" dirty="0"/>
          </a:p>
        </p:txBody>
      </p:sp>
      <p:sp>
        <p:nvSpPr>
          <p:cNvPr id="7" name="Text Placeholder 5">
            <a:extLst>
              <a:ext uri="{FF2B5EF4-FFF2-40B4-BE49-F238E27FC236}">
                <a16:creationId xmlns:a16="http://schemas.microsoft.com/office/drawing/2014/main" id="{EE7CFB17-5F3D-C18F-97F6-1C0963ED13FE}"/>
              </a:ext>
            </a:extLst>
          </p:cNvPr>
          <p:cNvSpPr txBox="1">
            <a:spLocks/>
          </p:cNvSpPr>
          <p:nvPr userDrawn="1"/>
        </p:nvSpPr>
        <p:spPr>
          <a:xfrm>
            <a:off x="374298" y="5172725"/>
            <a:ext cx="11277600" cy="1475153"/>
          </a:xfrm>
          <a:prstGeom prst="rect">
            <a:avLst/>
          </a:prstGeom>
        </p:spPr>
        <p:txBody>
          <a:bodyPr anchor="b"/>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solidFill>
                  <a:schemeClr val="bg1"/>
                </a:solidFill>
                <a:latin typeface="+mn-lt"/>
              </a:rPr>
              <a:t>&lt;Sydney Health is offered through an arrangement with Carelon Digital Platforms, a separate company offering mobile application services on behalf of your health plan.</a:t>
            </a:r>
          </a:p>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solidFill>
                  <a:schemeClr val="bg1"/>
                </a:solidFill>
                <a:latin typeface="+mn-lt"/>
              </a:rPr>
              <a:t>Anthem Blue Cross and Blue Shield is the trade name of: In Colorado: Rocky Mountain Hospital and Medical Service, Inc. HMO products underwritten by HMO Colorado, Inc. In Connecticut: Anthem Health Plans, Inc. In Indiana: Anthem Insurance Companies, Inc. In Georgia: Blue Cross Blue Shield Healthcare Plan of Georgia, Inc. and Community Care Health Plan of Georgia, Inc. In Kentucky: Anthem Health Plans of Kentucky, Inc. In Maine: Anthem Health Plans of Maine, Inc. In Missouri (excluding 30 counties in the Kansas City area): </a:t>
            </a:r>
            <a:r>
              <a:rPr lang="en-US" sz="800" dirty="0" err="1">
                <a:solidFill>
                  <a:schemeClr val="bg1"/>
                </a:solidFill>
                <a:latin typeface="+mn-lt"/>
              </a:rPr>
              <a:t>RightCHOICE</a:t>
            </a:r>
            <a:r>
              <a:rPr lang="en-US" sz="800" dirty="0">
                <a:solidFill>
                  <a:schemeClr val="bg1"/>
                </a:solidFill>
                <a:latin typeface="+mn-lt"/>
              </a:rPr>
              <a:t>® Managed Care, Inc. (RIT), Healthy Alliance® Life Insurance Company (HALIC), and HMO Missouri, Inc. RIT and certain affiliates administer non-HMO benefits underwritten by HALIC and HMO benefits underwritten by HMO Missouri, Inc. RIT and certain affiliates only provide administrative services for self-funded plans and do not underwrite benefits. In Nevada: Rocky Mountain Hospital and Medical Service, Inc. HMO products underwritten by HMO Colorado, Inc., dba HMO Nevada. In New Hampshire: Anthem Health Plans of New Hampshire, Inc. HMO plans are administered by Anthem Health Plans of New Hampshire, Inc. and underwritten by Matthew Thornton Health Plan, Inc. In 17 southeastern counties of New York: Anthem </a:t>
            </a:r>
            <a:r>
              <a:rPr lang="en-US" sz="800" dirty="0" err="1">
                <a:solidFill>
                  <a:schemeClr val="bg1"/>
                </a:solidFill>
                <a:latin typeface="+mn-lt"/>
              </a:rPr>
              <a:t>Healthchoice</a:t>
            </a:r>
            <a:r>
              <a:rPr lang="en-US" sz="800" dirty="0">
                <a:solidFill>
                  <a:schemeClr val="bg1"/>
                </a:solidFill>
                <a:latin typeface="+mn-lt"/>
              </a:rPr>
              <a:t> Assurance, Inc., and Anthem </a:t>
            </a:r>
            <a:r>
              <a:rPr lang="en-US" sz="800" dirty="0" err="1">
                <a:solidFill>
                  <a:schemeClr val="bg1"/>
                </a:solidFill>
                <a:latin typeface="+mn-lt"/>
              </a:rPr>
              <a:t>Healthchoice</a:t>
            </a:r>
            <a:r>
              <a:rPr lang="en-US" sz="800" dirty="0">
                <a:solidFill>
                  <a:schemeClr val="bg1"/>
                </a:solidFill>
                <a:latin typeface="+mn-lt"/>
              </a:rPr>
              <a:t> HMO, Inc. In these same counties Anthem Blue Cross and Blue Shield HP is the trade name of Anthem HP. LLC. In Ohio: Community Insurance Company. In Virginia: Anthem Health Plans of Virginia, Inc. trades as Anthem Blue Cross and Blue Shield, and its affiliate </a:t>
            </a:r>
            <a:r>
              <a:rPr lang="en-US" sz="800" dirty="0" err="1">
                <a:solidFill>
                  <a:schemeClr val="bg1"/>
                </a:solidFill>
                <a:latin typeface="+mn-lt"/>
              </a:rPr>
              <a:t>HealthKeepers</a:t>
            </a:r>
            <a:r>
              <a:rPr lang="en-US" sz="800" dirty="0">
                <a:solidFill>
                  <a:schemeClr val="bg1"/>
                </a:solidFill>
                <a:latin typeface="+mn-lt"/>
              </a:rPr>
              <a:t>, Inc. trades as Anthem </a:t>
            </a:r>
            <a:r>
              <a:rPr lang="en-US" sz="800" dirty="0" err="1">
                <a:solidFill>
                  <a:schemeClr val="bg1"/>
                </a:solidFill>
                <a:latin typeface="+mn-lt"/>
              </a:rPr>
              <a:t>HealthKeepers</a:t>
            </a:r>
            <a:r>
              <a:rPr lang="en-US" sz="800" dirty="0">
                <a:solidFill>
                  <a:schemeClr val="bg1"/>
                </a:solidFill>
                <a:latin typeface="+mn-lt"/>
              </a:rPr>
              <a:t> providing HMO coverage, and their service area is all of Virginia except for the City of Fairfax, the Town of Vienna, and the area east of State Route 123. In Wisconsin: Blue Cross Blue Shield of Wisconsin (BCBSWI), underwrites or administers PPO and indemnity policies and underwrites the out of network benefits in POS policies offered by </a:t>
            </a:r>
            <a:r>
              <a:rPr lang="en-US" sz="800" dirty="0" err="1">
                <a:solidFill>
                  <a:schemeClr val="bg1"/>
                </a:solidFill>
                <a:latin typeface="+mn-lt"/>
              </a:rPr>
              <a:t>Compcare</a:t>
            </a:r>
            <a:r>
              <a:rPr lang="en-US" sz="800" dirty="0">
                <a:solidFill>
                  <a:schemeClr val="bg1"/>
                </a:solidFill>
                <a:latin typeface="+mn-lt"/>
              </a:rPr>
              <a:t> Health Services Insurance Corporation (</a:t>
            </a:r>
            <a:r>
              <a:rPr lang="en-US" sz="800" dirty="0" err="1">
                <a:solidFill>
                  <a:schemeClr val="bg1"/>
                </a:solidFill>
                <a:latin typeface="+mn-lt"/>
              </a:rPr>
              <a:t>Compcare</a:t>
            </a:r>
            <a:r>
              <a:rPr lang="en-US" sz="800" dirty="0">
                <a:solidFill>
                  <a:schemeClr val="bg1"/>
                </a:solidFill>
                <a:latin typeface="+mn-lt"/>
              </a:rPr>
              <a:t>) or Wisconsin Collaborative Insurance Corporation (WCIC). </a:t>
            </a:r>
            <a:r>
              <a:rPr lang="en-US" sz="800" dirty="0" err="1">
                <a:solidFill>
                  <a:schemeClr val="bg1"/>
                </a:solidFill>
                <a:latin typeface="+mn-lt"/>
              </a:rPr>
              <a:t>Compcare</a:t>
            </a:r>
            <a:r>
              <a:rPr lang="en-US" sz="800" dirty="0">
                <a:solidFill>
                  <a:schemeClr val="bg1"/>
                </a:solidFill>
                <a:latin typeface="+mn-lt"/>
              </a:rPr>
              <a:t> underwrites or administers HMO or POS policies; WCIC underwrites or administers Well Priority HMO or POS policies. Independent licensees of the Blue Cross and Blue Shield Association. Anthem is a registered trademark of Anthem Insurance Companies, Inc.</a:t>
            </a:r>
          </a:p>
          <a:p>
            <a:pPr>
              <a:lnSpc>
                <a:spcPts val="860"/>
              </a:lnSpc>
              <a:spcBef>
                <a:spcPts val="600"/>
              </a:spcBef>
            </a:pPr>
            <a:r>
              <a:rPr lang="en-US" sz="800" dirty="0">
                <a:solidFill>
                  <a:schemeClr val="bg1"/>
                </a:solidFill>
                <a:latin typeface="+mn-lt"/>
              </a:rPr>
              <a:t>XXXXXXXMUEENABS XX/XX&gt;</a:t>
            </a:r>
          </a:p>
        </p:txBody>
      </p:sp>
      <p:pic>
        <p:nvPicPr>
          <p:cNvPr id="8" name="Logo">
            <a:extLst>
              <a:ext uri="{FF2B5EF4-FFF2-40B4-BE49-F238E27FC236}">
                <a16:creationId xmlns:a16="http://schemas.microsoft.com/office/drawing/2014/main" id="{715D5E4D-62BD-6389-0659-FD7AED9BF75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200" y="4648273"/>
            <a:ext cx="1635810" cy="246129"/>
          </a:xfrm>
          <a:prstGeom prst="rect">
            <a:avLst/>
          </a:prstGeom>
        </p:spPr>
      </p:pic>
    </p:spTree>
    <p:extLst>
      <p:ext uri="{BB962C8B-B14F-4D97-AF65-F5344CB8AC3E}">
        <p14:creationId xmlns:p14="http://schemas.microsoft.com/office/powerpoint/2010/main" val="33517929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End Slide - No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063F1-E4E6-EC8D-D98F-75E7A2C9481B}"/>
              </a:ext>
            </a:extLst>
          </p:cNvPr>
          <p:cNvSpPr/>
          <p:nvPr userDrawn="1"/>
        </p:nvSpPr>
        <p:spPr>
          <a:xfrm>
            <a:off x="0" y="0"/>
            <a:ext cx="12192000" cy="4292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81E6ACF1-B42C-5B9A-1509-AD3C30BE6B74}"/>
              </a:ext>
            </a:extLst>
          </p:cNvPr>
          <p:cNvSpPr>
            <a:spLocks noGrp="1"/>
          </p:cNvSpPr>
          <p:nvPr>
            <p:ph type="body" sz="quarter" idx="10"/>
          </p:nvPr>
        </p:nvSpPr>
        <p:spPr>
          <a:xfrm>
            <a:off x="457200" y="334005"/>
            <a:ext cx="10363200" cy="914400"/>
          </a:xfrm>
        </p:spPr>
        <p:txBody>
          <a:bodyPr/>
          <a:lstStyle>
            <a:lvl1pPr>
              <a:defRPr sz="4400">
                <a:solidFill>
                  <a:schemeClr val="tx1"/>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4E7F47B7-E071-EE20-3F70-D4231B2795E2}"/>
              </a:ext>
            </a:extLst>
          </p:cNvPr>
          <p:cNvSpPr>
            <a:spLocks noGrp="1"/>
          </p:cNvSpPr>
          <p:nvPr>
            <p:ph type="body" sz="quarter" idx="11"/>
          </p:nvPr>
        </p:nvSpPr>
        <p:spPr>
          <a:xfrm>
            <a:off x="457200" y="2149042"/>
            <a:ext cx="10160000" cy="914400"/>
          </a:xfrm>
        </p:spPr>
        <p:txBody>
          <a:bodyPr/>
          <a:lstStyle>
            <a:lvl1pPr>
              <a:defRPr sz="1800">
                <a:solidFill>
                  <a:schemeClr val="accent1"/>
                </a:solidFill>
              </a:defRPr>
            </a:lvl1pPr>
          </a:lstStyle>
          <a:p>
            <a:pPr lvl="0"/>
            <a:r>
              <a:rPr lang="en-US" dirty="0"/>
              <a:t>Click to edit Master text styles</a:t>
            </a:r>
          </a:p>
          <a:p>
            <a:pPr lvl="1"/>
            <a:endParaRPr lang="en-US" dirty="0"/>
          </a:p>
        </p:txBody>
      </p:sp>
      <p:sp>
        <p:nvSpPr>
          <p:cNvPr id="7" name="Rectangle 6">
            <a:extLst>
              <a:ext uri="{FF2B5EF4-FFF2-40B4-BE49-F238E27FC236}">
                <a16:creationId xmlns:a16="http://schemas.microsoft.com/office/drawing/2014/main" id="{A7F3A261-3EFD-8F06-73D2-1A552BE1581E}"/>
              </a:ext>
            </a:extLst>
          </p:cNvPr>
          <p:cNvSpPr/>
          <p:nvPr userDrawn="1"/>
        </p:nvSpPr>
        <p:spPr>
          <a:xfrm>
            <a:off x="11499925" y="6411558"/>
            <a:ext cx="376517" cy="22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C829C130-DD04-3EE5-36F2-9B55A65BB543}"/>
              </a:ext>
            </a:extLst>
          </p:cNvPr>
          <p:cNvSpPr txBox="1">
            <a:spLocks/>
          </p:cNvSpPr>
          <p:nvPr userDrawn="1"/>
        </p:nvSpPr>
        <p:spPr>
          <a:xfrm>
            <a:off x="374298" y="5172725"/>
            <a:ext cx="11277600" cy="1475153"/>
          </a:xfrm>
          <a:prstGeom prst="rect">
            <a:avLst/>
          </a:prstGeom>
        </p:spPr>
        <p:txBody>
          <a:bodyPr anchor="b"/>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&lt;Sydney Health is offered through an arrangement with Carelon Digital Platforms, a separate company offering mobile application services on behalf of your health plan.</a:t>
            </a:r>
          </a:p>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Anthem Blue Cross and Blue Shield is the trade name of: In Colorado: Rocky Mountain Hospital and Medical Service, Inc. HMO products underwritten by HMO Colorado, Inc. In Connecticut: Anthem Health Plans, Inc. In Indiana: Anthem Insurance Companies, Inc. In Georgia: Blue Cross Blue Shield Healthcare Plan of Georgia, Inc. and Community Care Health Plan of Georgia, Inc. In Kentucky: Anthem Health Plans of Kentucky, Inc. In Maine: Anthem Health Plans of Maine, Inc. In Missouri (excluding 30 counties in the Kansas City area): </a:t>
            </a:r>
            <a:r>
              <a:rPr lang="en-US" sz="800" dirty="0" err="1">
                <a:latin typeface="+mn-lt"/>
              </a:rPr>
              <a:t>RightCHOICE</a:t>
            </a:r>
            <a:r>
              <a:rPr lang="en-US" sz="800" dirty="0">
                <a:latin typeface="+mn-lt"/>
              </a:rPr>
              <a:t>® Managed Care, Inc. (RIT), Healthy Alliance® Life Insurance Company (HALIC), and HMO Missouri, Inc. RIT and certain affiliates administer non-HMO benefits underwritten by HALIC and HMO benefits underwritten by HMO Missouri, Inc. RIT and certain affiliates only provide administrative services for self-funded plans and do not underwrite benefits. In Nevada: Rocky Mountain Hospital and Medical Service, Inc. HMO products underwritten by HMO Colorado, Inc., dba HMO Nevada. In New Hampshire: Anthem Health Plans of New Hampshire, Inc. HMO plans are administered by Anthem Health Plans of New Hampshire, Inc. and underwritten by Matthew Thornton Health Plan, Inc. In 17 southeastern counties of New York: Anthem </a:t>
            </a:r>
            <a:r>
              <a:rPr lang="en-US" sz="800" dirty="0" err="1">
                <a:latin typeface="+mn-lt"/>
              </a:rPr>
              <a:t>Healthchoice</a:t>
            </a:r>
            <a:r>
              <a:rPr lang="en-US" sz="800" dirty="0">
                <a:latin typeface="+mn-lt"/>
              </a:rPr>
              <a:t> Assurance, Inc., and Anthem </a:t>
            </a:r>
            <a:r>
              <a:rPr lang="en-US" sz="800" dirty="0" err="1">
                <a:latin typeface="+mn-lt"/>
              </a:rPr>
              <a:t>Healthchoice</a:t>
            </a:r>
            <a:r>
              <a:rPr lang="en-US" sz="800" dirty="0">
                <a:latin typeface="+mn-lt"/>
              </a:rPr>
              <a:t> HMO, Inc. In these same counties Anthem Blue Cross and Blue Shield HP is the trade name of Anthem HP. LLC. In Ohio: Community Insurance Company. In Virginia: Anthem Health Plans of Virginia, Inc. trades as Anthem Blue Cross and Blue Shield, and its affiliate </a:t>
            </a:r>
            <a:r>
              <a:rPr lang="en-US" sz="800" dirty="0" err="1">
                <a:latin typeface="+mn-lt"/>
              </a:rPr>
              <a:t>HealthKeepers</a:t>
            </a:r>
            <a:r>
              <a:rPr lang="en-US" sz="800" dirty="0">
                <a:latin typeface="+mn-lt"/>
              </a:rPr>
              <a:t>, Inc. trades as Anthem </a:t>
            </a:r>
            <a:r>
              <a:rPr lang="en-US" sz="800" dirty="0" err="1">
                <a:latin typeface="+mn-lt"/>
              </a:rPr>
              <a:t>HealthKeepers</a:t>
            </a:r>
            <a:r>
              <a:rPr lang="en-US" sz="800" dirty="0">
                <a:latin typeface="+mn-lt"/>
              </a:rPr>
              <a:t> providing HMO coverage, and their service area is all of Virginia except for the City of Fairfax, the Town of Vienna, and the area east of State Route 123. In Wisconsin: Blue Cross Blue Shield of Wisconsin (BCBSWI), underwrites or administers PPO and indemnity policies and underwrites the out of network benefits in POS policies offered by </a:t>
            </a:r>
            <a:r>
              <a:rPr lang="en-US" sz="800" dirty="0" err="1">
                <a:latin typeface="+mn-lt"/>
              </a:rPr>
              <a:t>Compcare</a:t>
            </a:r>
            <a:r>
              <a:rPr lang="en-US" sz="800" dirty="0">
                <a:latin typeface="+mn-lt"/>
              </a:rPr>
              <a:t> Health Services Insurance Corporation (</a:t>
            </a:r>
            <a:r>
              <a:rPr lang="en-US" sz="800" dirty="0" err="1">
                <a:latin typeface="+mn-lt"/>
              </a:rPr>
              <a:t>Compcare</a:t>
            </a:r>
            <a:r>
              <a:rPr lang="en-US" sz="800" dirty="0">
                <a:latin typeface="+mn-lt"/>
              </a:rPr>
              <a:t>) or Wisconsin Collaborative Insurance Corporation (WCIC). </a:t>
            </a:r>
            <a:r>
              <a:rPr lang="en-US" sz="800" dirty="0" err="1">
                <a:latin typeface="+mn-lt"/>
              </a:rPr>
              <a:t>Compcare</a:t>
            </a:r>
            <a:r>
              <a:rPr lang="en-US" sz="800" dirty="0">
                <a:latin typeface="+mn-lt"/>
              </a:rPr>
              <a:t> underwrites or administers HMO or POS policies; WCIC underwrites or administers Well Priority HMO or POS policies. Independent licensees of the Blue Cross and Blue Shield Association. Anthem is a registered trademark of Anthem Insurance Companies, Inc.</a:t>
            </a:r>
          </a:p>
          <a:p>
            <a:pPr>
              <a:lnSpc>
                <a:spcPts val="860"/>
              </a:lnSpc>
              <a:spcBef>
                <a:spcPts val="600"/>
              </a:spcBef>
            </a:pPr>
            <a:r>
              <a:rPr lang="en-US" sz="800" dirty="0">
                <a:latin typeface="+mn-lt"/>
              </a:rPr>
              <a:t>XXXXXXXMUEENABS XX/XX&gt;</a:t>
            </a:r>
          </a:p>
        </p:txBody>
      </p:sp>
      <p:pic>
        <p:nvPicPr>
          <p:cNvPr id="5" name="Logo">
            <a:extLst>
              <a:ext uri="{FF2B5EF4-FFF2-40B4-BE49-F238E27FC236}">
                <a16:creationId xmlns:a16="http://schemas.microsoft.com/office/drawing/2014/main" id="{2CFA570C-5DE0-59DC-776D-A1C07C4595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0" y="4648273"/>
            <a:ext cx="1635810" cy="246129"/>
          </a:xfrm>
          <a:prstGeom prst="rect">
            <a:avLst/>
          </a:prstGeom>
        </p:spPr>
      </p:pic>
    </p:spTree>
    <p:extLst>
      <p:ext uri="{BB962C8B-B14F-4D97-AF65-F5344CB8AC3E}">
        <p14:creationId xmlns:p14="http://schemas.microsoft.com/office/powerpoint/2010/main" val="8566721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End Slide - Cobrand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34A9B5-B9CB-6390-513A-015F16CD56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1997" cy="4284362"/>
          </a:xfrm>
          <a:prstGeom prst="rect">
            <a:avLst/>
          </a:prstGeom>
        </p:spPr>
      </p:pic>
      <p:sp>
        <p:nvSpPr>
          <p:cNvPr id="18" name="Text Placeholder 17">
            <a:extLst>
              <a:ext uri="{FF2B5EF4-FFF2-40B4-BE49-F238E27FC236}">
                <a16:creationId xmlns:a16="http://schemas.microsoft.com/office/drawing/2014/main" id="{15860E28-43AC-D1EA-4E74-074A1D404E08}"/>
              </a:ext>
            </a:extLst>
          </p:cNvPr>
          <p:cNvSpPr>
            <a:spLocks noGrp="1"/>
          </p:cNvSpPr>
          <p:nvPr>
            <p:ph type="body" sz="quarter" idx="11" hasCustomPrompt="1"/>
          </p:nvPr>
        </p:nvSpPr>
        <p:spPr>
          <a:xfrm>
            <a:off x="457200" y="393240"/>
            <a:ext cx="5187345" cy="914400"/>
          </a:xfrm>
        </p:spPr>
        <p:txBody>
          <a:bodyPr/>
          <a:lstStyle>
            <a:lvl1pPr>
              <a:lnSpc>
                <a:spcPct val="90000"/>
              </a:lnSpc>
              <a:spcBef>
                <a:spcPts val="0"/>
              </a:spcBef>
              <a:defRPr sz="4400">
                <a:solidFill>
                  <a:schemeClr val="tx1"/>
                </a:solidFill>
              </a:defRPr>
            </a:lvl1pPr>
            <a:lvl2pPr>
              <a:defRPr sz="4400">
                <a:solidFill>
                  <a:schemeClr val="tx1"/>
                </a:solidFill>
              </a:defRPr>
            </a:lvl2pPr>
          </a:lstStyle>
          <a:p>
            <a:pPr lvl="0"/>
            <a:r>
              <a:rPr lang="en-US" dirty="0"/>
              <a:t>Click to edit </a:t>
            </a:r>
            <a:br>
              <a:rPr lang="en-US" dirty="0"/>
            </a:br>
            <a:r>
              <a:rPr lang="en-US" dirty="0"/>
              <a:t>Master text styes</a:t>
            </a:r>
          </a:p>
          <a:p>
            <a:pPr lvl="1"/>
            <a:endParaRPr lang="en-US" dirty="0"/>
          </a:p>
        </p:txBody>
      </p:sp>
      <p:sp>
        <p:nvSpPr>
          <p:cNvPr id="10" name="Rectangle 9">
            <a:extLst>
              <a:ext uri="{FF2B5EF4-FFF2-40B4-BE49-F238E27FC236}">
                <a16:creationId xmlns:a16="http://schemas.microsoft.com/office/drawing/2014/main" id="{5858AE2F-3191-6E75-3646-227E4FA5A45B}"/>
              </a:ext>
            </a:extLst>
          </p:cNvPr>
          <p:cNvSpPr/>
          <p:nvPr userDrawn="1"/>
        </p:nvSpPr>
        <p:spPr>
          <a:xfrm>
            <a:off x="2677413" y="4613446"/>
            <a:ext cx="1914861" cy="2743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co-branding</a:t>
            </a:r>
          </a:p>
        </p:txBody>
      </p:sp>
      <p:cxnSp>
        <p:nvCxnSpPr>
          <p:cNvPr id="14" name="Straight Connector 13">
            <a:extLst>
              <a:ext uri="{FF2B5EF4-FFF2-40B4-BE49-F238E27FC236}">
                <a16:creationId xmlns:a16="http://schemas.microsoft.com/office/drawing/2014/main" id="{A0C16C98-6255-2D2B-1FB0-AECE2CBBCFEC}"/>
              </a:ext>
            </a:extLst>
          </p:cNvPr>
          <p:cNvCxnSpPr/>
          <p:nvPr userDrawn="1"/>
        </p:nvCxnSpPr>
        <p:spPr>
          <a:xfrm>
            <a:off x="2358316" y="4567726"/>
            <a:ext cx="0" cy="36576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046387B6-D361-BB0C-5A64-4F393956A3B9}"/>
              </a:ext>
            </a:extLst>
          </p:cNvPr>
          <p:cNvSpPr>
            <a:spLocks noGrp="1"/>
          </p:cNvSpPr>
          <p:nvPr>
            <p:ph type="body" sz="quarter" idx="10"/>
          </p:nvPr>
        </p:nvSpPr>
        <p:spPr>
          <a:xfrm>
            <a:off x="457200" y="1869925"/>
            <a:ext cx="4419600" cy="914400"/>
          </a:xfrm>
        </p:spPr>
        <p:txBody>
          <a:bodyPr/>
          <a:lstStyle>
            <a:lvl1pPr>
              <a:defRPr sz="2000">
                <a:solidFill>
                  <a:schemeClr val="tx1"/>
                </a:solidFill>
                <a:latin typeface="+mj-lt"/>
              </a:defRPr>
            </a:lvl1pPr>
          </a:lstStyle>
          <a:p>
            <a:pPr lvl="0"/>
            <a:r>
              <a:rPr lang="en-US" dirty="0"/>
              <a:t>Click to edit Master text styles</a:t>
            </a:r>
          </a:p>
        </p:txBody>
      </p:sp>
      <p:sp>
        <p:nvSpPr>
          <p:cNvPr id="7" name="Rectangle 6">
            <a:extLst>
              <a:ext uri="{FF2B5EF4-FFF2-40B4-BE49-F238E27FC236}">
                <a16:creationId xmlns:a16="http://schemas.microsoft.com/office/drawing/2014/main" id="{21D4DE7D-0D8B-20AB-160B-E2BE17233C3C}"/>
              </a:ext>
            </a:extLst>
          </p:cNvPr>
          <p:cNvSpPr/>
          <p:nvPr userDrawn="1"/>
        </p:nvSpPr>
        <p:spPr>
          <a:xfrm>
            <a:off x="11499925" y="6411558"/>
            <a:ext cx="376517" cy="22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219089B0-8BA1-FABE-BA9F-278258997DAE}"/>
              </a:ext>
            </a:extLst>
          </p:cNvPr>
          <p:cNvSpPr txBox="1">
            <a:spLocks/>
          </p:cNvSpPr>
          <p:nvPr userDrawn="1"/>
        </p:nvSpPr>
        <p:spPr>
          <a:xfrm>
            <a:off x="374298" y="5172725"/>
            <a:ext cx="11277600" cy="1475153"/>
          </a:xfrm>
          <a:prstGeom prst="rect">
            <a:avLst/>
          </a:prstGeom>
        </p:spPr>
        <p:txBody>
          <a:bodyPr anchor="b"/>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&lt;Sydney Health is offered through an arrangement with Carelon Digital Platforms, a separate company offering mobile application services on behalf of your health plan.</a:t>
            </a:r>
          </a:p>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Anthem Blue Cross and Blue Shield is the trade name of: In Colorado: Rocky Mountain Hospital and Medical Service, Inc. HMO products underwritten by HMO Colorado, Inc. In Connecticut: Anthem Health Plans, Inc. In Indiana: Anthem Insurance Companies, Inc. In Georgia: Blue Cross Blue Shield Healthcare Plan of Georgia, Inc. and Community Care Health Plan of Georgia, Inc. In Kentucky: Anthem Health Plans of Kentucky, Inc. In Maine: Anthem Health Plans of Maine, Inc. In Missouri (excluding 30 counties in the Kansas City area): </a:t>
            </a:r>
            <a:r>
              <a:rPr lang="en-US" sz="800" dirty="0" err="1">
                <a:latin typeface="+mn-lt"/>
              </a:rPr>
              <a:t>RightCHOICE</a:t>
            </a:r>
            <a:r>
              <a:rPr lang="en-US" sz="800" dirty="0">
                <a:latin typeface="+mn-lt"/>
              </a:rPr>
              <a:t>® Managed Care, Inc. (RIT), Healthy Alliance® Life Insurance Company (HALIC), and HMO Missouri, Inc. RIT and certain affiliates administer non-HMO benefits underwritten by HALIC and HMO benefits underwritten by HMO Missouri, Inc. RIT and certain affiliates only provide administrative services for self-funded plans and do not underwrite benefits. In Nevada: Rocky Mountain Hospital and Medical Service, Inc. HMO products underwritten by HMO Colorado, Inc., dba HMO Nevada. In New Hampshire: Anthem Health Plans of New Hampshire, Inc. HMO plans are administered by Anthem Health Plans of New Hampshire, Inc. and underwritten by Matthew Thornton Health Plan, Inc. In 17 southeastern counties of New York: Anthem </a:t>
            </a:r>
            <a:r>
              <a:rPr lang="en-US" sz="800" dirty="0" err="1">
                <a:latin typeface="+mn-lt"/>
              </a:rPr>
              <a:t>Healthchoice</a:t>
            </a:r>
            <a:r>
              <a:rPr lang="en-US" sz="800" dirty="0">
                <a:latin typeface="+mn-lt"/>
              </a:rPr>
              <a:t> Assurance, Inc., and Anthem </a:t>
            </a:r>
            <a:r>
              <a:rPr lang="en-US" sz="800" dirty="0" err="1">
                <a:latin typeface="+mn-lt"/>
              </a:rPr>
              <a:t>Healthchoice</a:t>
            </a:r>
            <a:r>
              <a:rPr lang="en-US" sz="800" dirty="0">
                <a:latin typeface="+mn-lt"/>
              </a:rPr>
              <a:t> HMO, Inc. In these same counties Anthem Blue Cross and Blue Shield HP is the trade name of Anthem HP. LLC. In Ohio: Community Insurance Company. In Virginia: Anthem Health Plans of Virginia, Inc. trades as Anthem Blue Cross and Blue Shield, and its affiliate </a:t>
            </a:r>
            <a:r>
              <a:rPr lang="en-US" sz="800" dirty="0" err="1">
                <a:latin typeface="+mn-lt"/>
              </a:rPr>
              <a:t>HealthKeepers</a:t>
            </a:r>
            <a:r>
              <a:rPr lang="en-US" sz="800" dirty="0">
                <a:latin typeface="+mn-lt"/>
              </a:rPr>
              <a:t>, Inc. trades as Anthem </a:t>
            </a:r>
            <a:r>
              <a:rPr lang="en-US" sz="800" dirty="0" err="1">
                <a:latin typeface="+mn-lt"/>
              </a:rPr>
              <a:t>HealthKeepers</a:t>
            </a:r>
            <a:r>
              <a:rPr lang="en-US" sz="800" dirty="0">
                <a:latin typeface="+mn-lt"/>
              </a:rPr>
              <a:t> providing HMO coverage, and their service area is all of Virginia except for the City of Fairfax, the Town of Vienna, and the area east of State Route 123. In Wisconsin: Blue Cross Blue Shield of Wisconsin (BCBSWI), underwrites or administers PPO and indemnity policies and underwrites the out of network benefits in POS policies offered by </a:t>
            </a:r>
            <a:r>
              <a:rPr lang="en-US" sz="800" dirty="0" err="1">
                <a:latin typeface="+mn-lt"/>
              </a:rPr>
              <a:t>Compcare</a:t>
            </a:r>
            <a:r>
              <a:rPr lang="en-US" sz="800" dirty="0">
                <a:latin typeface="+mn-lt"/>
              </a:rPr>
              <a:t> Health Services Insurance Corporation (</a:t>
            </a:r>
            <a:r>
              <a:rPr lang="en-US" sz="800" dirty="0" err="1">
                <a:latin typeface="+mn-lt"/>
              </a:rPr>
              <a:t>Compcare</a:t>
            </a:r>
            <a:r>
              <a:rPr lang="en-US" sz="800" dirty="0">
                <a:latin typeface="+mn-lt"/>
              </a:rPr>
              <a:t>) or Wisconsin Collaborative Insurance Corporation (WCIC). </a:t>
            </a:r>
            <a:r>
              <a:rPr lang="en-US" sz="800" dirty="0" err="1">
                <a:latin typeface="+mn-lt"/>
              </a:rPr>
              <a:t>Compcare</a:t>
            </a:r>
            <a:r>
              <a:rPr lang="en-US" sz="800" dirty="0">
                <a:latin typeface="+mn-lt"/>
              </a:rPr>
              <a:t> underwrites or administers HMO or POS policies; WCIC underwrites or administers Well Priority HMO or POS policies. Independent licensees of the Blue Cross and Blue Shield Association. Anthem is a registered trademark of Anthem Insurance Companies, Inc.</a:t>
            </a:r>
          </a:p>
          <a:p>
            <a:pPr>
              <a:lnSpc>
                <a:spcPts val="860"/>
              </a:lnSpc>
              <a:spcBef>
                <a:spcPts val="600"/>
              </a:spcBef>
            </a:pPr>
            <a:r>
              <a:rPr lang="en-US" sz="800" dirty="0">
                <a:latin typeface="+mn-lt"/>
              </a:rPr>
              <a:t>XXXXXXXMUEENABS XX/XX&gt;</a:t>
            </a:r>
          </a:p>
        </p:txBody>
      </p:sp>
      <p:pic>
        <p:nvPicPr>
          <p:cNvPr id="4" name="Logo">
            <a:extLst>
              <a:ext uri="{FF2B5EF4-FFF2-40B4-BE49-F238E27FC236}">
                <a16:creationId xmlns:a16="http://schemas.microsoft.com/office/drawing/2014/main" id="{1AB27FCE-EB08-7BAE-EB27-B461F520FAE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200" y="4648273"/>
            <a:ext cx="1635810" cy="246129"/>
          </a:xfrm>
          <a:prstGeom prst="rect">
            <a:avLst/>
          </a:prstGeom>
        </p:spPr>
      </p:pic>
    </p:spTree>
    <p:extLst>
      <p:ext uri="{BB962C8B-B14F-4D97-AF65-F5344CB8AC3E}">
        <p14:creationId xmlns:p14="http://schemas.microsoft.com/office/powerpoint/2010/main" val="198820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C">
    <p:bg>
      <p:bgPr>
        <a:solidFill>
          <a:schemeClr val="bg1"/>
        </a:solidFill>
        <a:effectLst/>
      </p:bgPr>
    </p:bg>
    <p:spTree>
      <p:nvGrpSpPr>
        <p:cNvPr id="1" name=""/>
        <p:cNvGrpSpPr/>
        <p:nvPr/>
      </p:nvGrpSpPr>
      <p:grpSpPr>
        <a:xfrm>
          <a:off x="0" y="0"/>
          <a:ext cx="0" cy="0"/>
          <a:chOff x="0" y="0"/>
          <a:chExt cx="0" cy="0"/>
        </a:xfrm>
      </p:grpSpPr>
      <p:sp>
        <p:nvSpPr>
          <p:cNvPr id="11" name="TextBox 10"/>
          <p:cNvSpPr txBox="1"/>
          <p:nvPr userDrawn="1"/>
        </p:nvSpPr>
        <p:spPr>
          <a:xfrm>
            <a:off x="609601" y="5753711"/>
            <a:ext cx="11286815" cy="704823"/>
          </a:xfrm>
          <a:prstGeom prst="rect">
            <a:avLst/>
          </a:prstGeom>
          <a:noFill/>
        </p:spPr>
        <p:txBody>
          <a:bodyPr wrap="square" rtlCol="0" anchor="b">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dirty="0">
                <a:solidFill>
                  <a:schemeClr val="bg1">
                    <a:lumMod val="65000"/>
                  </a:schemeClr>
                </a:solidFill>
                <a:latin typeface="Arial" charset="0"/>
                <a:cs typeface="Arial" charset="0"/>
              </a:rPr>
              <a:t>Sydney Health is offered through an arrangement with CareMarket, Inc., a separate company offering mobile application services on behalf of Anthem Blue Cross. ©2021-2022.</a:t>
            </a:r>
          </a:p>
          <a:p>
            <a:endParaRPr lang="en-US" sz="700" dirty="0">
              <a:solidFill>
                <a:schemeClr val="bg1">
                  <a:lumMod val="65000"/>
                </a:schemeClr>
              </a:solidFill>
              <a:latin typeface="Arial" charset="0"/>
              <a:ea typeface="Arial" charset="0"/>
              <a:cs typeface="Arial" charset="0"/>
            </a:endParaRPr>
          </a:p>
          <a:p>
            <a:r>
              <a:rPr lang="en-US" sz="700" dirty="0">
                <a:solidFill>
                  <a:schemeClr val="bg1">
                    <a:lumMod val="65000"/>
                  </a:schemeClr>
                </a:solidFill>
                <a:latin typeface="Arial" charset="0"/>
                <a:ea typeface="Arial" charset="0"/>
                <a:cs typeface="Arial" charset="0"/>
              </a:rPr>
              <a:t>Anthem Blue Cross is the trade name of Blue Cross of California. Anthem Blue Cross and Anthem Blue Cross Life and Health Insurance Company are independent licensees of the Blue Cross Association. Anthem is a registered trademark of Anthem Insurance Companies, Inc.</a:t>
            </a:r>
          </a:p>
        </p:txBody>
      </p:sp>
      <p:pic>
        <p:nvPicPr>
          <p:cNvPr id="5" name="Picture 4" descr="Logo&#10;&#10;Description automatically generated">
            <a:extLst>
              <a:ext uri="{FF2B5EF4-FFF2-40B4-BE49-F238E27FC236}">
                <a16:creationId xmlns:a16="http://schemas.microsoft.com/office/drawing/2014/main" id="{28E16F97-F6B7-A847-BD48-B2A5C1A403ED}"/>
              </a:ext>
            </a:extLst>
          </p:cNvPr>
          <p:cNvPicPr>
            <a:picLocks noChangeAspect="1"/>
          </p:cNvPicPr>
          <p:nvPr userDrawn="1"/>
        </p:nvPicPr>
        <p:blipFill>
          <a:blip r:embed="rId2"/>
          <a:stretch>
            <a:fillRect/>
          </a:stretch>
        </p:blipFill>
        <p:spPr>
          <a:xfrm>
            <a:off x="734395" y="5650427"/>
            <a:ext cx="1376903" cy="242983"/>
          </a:xfrm>
          <a:prstGeom prst="rect">
            <a:avLst/>
          </a:prstGeom>
        </p:spPr>
      </p:pic>
    </p:spTree>
    <p:extLst>
      <p:ext uri="{BB962C8B-B14F-4D97-AF65-F5344CB8AC3E}">
        <p14:creationId xmlns:p14="http://schemas.microsoft.com/office/powerpoint/2010/main" val="183219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14D3E-0927-6949-8A67-C4036F268A2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5E8FF3-01A9-BD40-A37E-99311976B61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4C60CD7-66F0-B543-A308-AAFD6AFDAAA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9EF52F8B-0905-5E47-8BA4-1B695DE16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B0848-AF69-9C49-8875-60E1D7714AEA}"/>
              </a:ext>
            </a:extLst>
          </p:cNvPr>
          <p:cNvSpPr>
            <a:spLocks noGrp="1"/>
          </p:cNvSpPr>
          <p:nvPr>
            <p:ph type="sldNum" sz="quarter" idx="12"/>
          </p:nvPr>
        </p:nvSpPr>
        <p:spPr/>
        <p:txBody>
          <a:bodyPr/>
          <a:lstStyle/>
          <a:p>
            <a:fld id="{CBD4349D-82C9-E145-8778-29E042E1103A}" type="slidenum">
              <a:rPr lang="en-US" smtClean="0"/>
              <a:t>‹#›</a:t>
            </a:fld>
            <a:endParaRPr lang="en-US"/>
          </a:p>
        </p:txBody>
      </p:sp>
    </p:spTree>
    <p:extLst>
      <p:ext uri="{BB962C8B-B14F-4D97-AF65-F5344CB8AC3E}">
        <p14:creationId xmlns:p14="http://schemas.microsoft.com/office/powerpoint/2010/main" val="31300336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End Slide - Cobrand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1063F1-E4E6-EC8D-D98F-75E7A2C9481B}"/>
              </a:ext>
            </a:extLst>
          </p:cNvPr>
          <p:cNvSpPr/>
          <p:nvPr userDrawn="1"/>
        </p:nvSpPr>
        <p:spPr>
          <a:xfrm>
            <a:off x="0" y="0"/>
            <a:ext cx="12192000" cy="4292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81E6ACF1-B42C-5B9A-1509-AD3C30BE6B74}"/>
              </a:ext>
            </a:extLst>
          </p:cNvPr>
          <p:cNvSpPr>
            <a:spLocks noGrp="1"/>
          </p:cNvSpPr>
          <p:nvPr>
            <p:ph type="body" sz="quarter" idx="10"/>
          </p:nvPr>
        </p:nvSpPr>
        <p:spPr>
          <a:xfrm>
            <a:off x="457200" y="334005"/>
            <a:ext cx="10363200" cy="914400"/>
          </a:xfrm>
        </p:spPr>
        <p:txBody>
          <a:bodyPr/>
          <a:lstStyle>
            <a:lvl1pPr>
              <a:defRPr sz="4400">
                <a:solidFill>
                  <a:schemeClr val="tx1"/>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4E7F47B7-E071-EE20-3F70-D4231B2795E2}"/>
              </a:ext>
            </a:extLst>
          </p:cNvPr>
          <p:cNvSpPr>
            <a:spLocks noGrp="1"/>
          </p:cNvSpPr>
          <p:nvPr>
            <p:ph type="body" sz="quarter" idx="11"/>
          </p:nvPr>
        </p:nvSpPr>
        <p:spPr>
          <a:xfrm>
            <a:off x="457200" y="2149042"/>
            <a:ext cx="10160000" cy="914400"/>
          </a:xfrm>
        </p:spPr>
        <p:txBody>
          <a:bodyPr/>
          <a:lstStyle>
            <a:lvl1pPr>
              <a:defRPr sz="1800">
                <a:solidFill>
                  <a:schemeClr val="accent1"/>
                </a:solidFill>
              </a:defRPr>
            </a:lvl1pPr>
          </a:lstStyle>
          <a:p>
            <a:pPr lvl="0"/>
            <a:r>
              <a:rPr lang="en-US" dirty="0"/>
              <a:t>Click to edit Master text styles</a:t>
            </a:r>
          </a:p>
          <a:p>
            <a:pPr lvl="1"/>
            <a:endParaRPr lang="en-US" dirty="0"/>
          </a:p>
        </p:txBody>
      </p:sp>
      <p:sp>
        <p:nvSpPr>
          <p:cNvPr id="2" name="Rectangle 1">
            <a:extLst>
              <a:ext uri="{FF2B5EF4-FFF2-40B4-BE49-F238E27FC236}">
                <a16:creationId xmlns:a16="http://schemas.microsoft.com/office/drawing/2014/main" id="{E5DD7667-A630-4688-CC5E-A94EBA133559}"/>
              </a:ext>
            </a:extLst>
          </p:cNvPr>
          <p:cNvSpPr/>
          <p:nvPr userDrawn="1"/>
        </p:nvSpPr>
        <p:spPr>
          <a:xfrm>
            <a:off x="11499925" y="6411558"/>
            <a:ext cx="376517" cy="22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618DE5-DA8B-9F74-1B99-A1C2B6365051}"/>
              </a:ext>
            </a:extLst>
          </p:cNvPr>
          <p:cNvSpPr/>
          <p:nvPr userDrawn="1"/>
        </p:nvSpPr>
        <p:spPr>
          <a:xfrm>
            <a:off x="2677413" y="4613446"/>
            <a:ext cx="1914861" cy="27432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co-branding</a:t>
            </a:r>
          </a:p>
        </p:txBody>
      </p:sp>
      <p:cxnSp>
        <p:nvCxnSpPr>
          <p:cNvPr id="12" name="Straight Connector 11">
            <a:extLst>
              <a:ext uri="{FF2B5EF4-FFF2-40B4-BE49-F238E27FC236}">
                <a16:creationId xmlns:a16="http://schemas.microsoft.com/office/drawing/2014/main" id="{14A8C219-A86C-6368-2A8A-5AF42B93D378}"/>
              </a:ext>
            </a:extLst>
          </p:cNvPr>
          <p:cNvCxnSpPr/>
          <p:nvPr userDrawn="1"/>
        </p:nvCxnSpPr>
        <p:spPr>
          <a:xfrm>
            <a:off x="2358316" y="4567726"/>
            <a:ext cx="0" cy="36576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3A176615-25CD-DAFB-214B-A5ADFDD4E463}"/>
              </a:ext>
            </a:extLst>
          </p:cNvPr>
          <p:cNvSpPr txBox="1">
            <a:spLocks/>
          </p:cNvSpPr>
          <p:nvPr userDrawn="1"/>
        </p:nvSpPr>
        <p:spPr>
          <a:xfrm>
            <a:off x="374298" y="5172725"/>
            <a:ext cx="11277600" cy="1475153"/>
          </a:xfrm>
          <a:prstGeom prst="rect">
            <a:avLst/>
          </a:prstGeom>
        </p:spPr>
        <p:txBody>
          <a:bodyPr anchor="b"/>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&lt;Sydney Health is offered through an arrangement with Carelon Digital Platforms, a separate company offering mobile application services on behalf of your health plan.</a:t>
            </a:r>
          </a:p>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Anthem Blue Cross and Blue Shield is the trade name of: In Colorado: Rocky Mountain Hospital and Medical Service, Inc. HMO products underwritten by HMO Colorado, Inc. In Connecticut: Anthem Health Plans, Inc. In Indiana: Anthem Insurance Companies, Inc. In Georgia: Blue Cross Blue Shield Healthcare Plan of Georgia, Inc. and Community Care Health Plan of Georgia, Inc. In Kentucky: Anthem Health Plans of Kentucky, Inc. In Maine: Anthem Health Plans of Maine, Inc. In Missouri (excluding 30 counties in the Kansas City area): </a:t>
            </a:r>
            <a:r>
              <a:rPr lang="en-US" sz="800" dirty="0" err="1">
                <a:latin typeface="+mn-lt"/>
              </a:rPr>
              <a:t>RightCHOICE</a:t>
            </a:r>
            <a:r>
              <a:rPr lang="en-US" sz="800" dirty="0">
                <a:latin typeface="+mn-lt"/>
              </a:rPr>
              <a:t>® Managed Care, Inc. (RIT), Healthy Alliance® Life Insurance Company (HALIC), and HMO Missouri, Inc. RIT and certain affiliates administer non-HMO benefits underwritten by HALIC and HMO benefits underwritten by HMO Missouri, Inc. RIT and certain affiliates only provide administrative services for self-funded plans and do not underwrite benefits. In Nevada: Rocky Mountain Hospital and Medical Service, Inc. HMO products underwritten by HMO Colorado, Inc., dba HMO Nevada. In New Hampshire: Anthem Health Plans of New Hampshire, Inc. HMO plans are administered by Anthem Health Plans of New Hampshire, Inc. and underwritten by Matthew Thornton Health Plan, Inc. In 17 southeastern counties of New York: Anthem </a:t>
            </a:r>
            <a:r>
              <a:rPr lang="en-US" sz="800" dirty="0" err="1">
                <a:latin typeface="+mn-lt"/>
              </a:rPr>
              <a:t>Healthchoice</a:t>
            </a:r>
            <a:r>
              <a:rPr lang="en-US" sz="800" dirty="0">
                <a:latin typeface="+mn-lt"/>
              </a:rPr>
              <a:t> Assurance, Inc., and Anthem </a:t>
            </a:r>
            <a:r>
              <a:rPr lang="en-US" sz="800" dirty="0" err="1">
                <a:latin typeface="+mn-lt"/>
              </a:rPr>
              <a:t>Healthchoice</a:t>
            </a:r>
            <a:r>
              <a:rPr lang="en-US" sz="800" dirty="0">
                <a:latin typeface="+mn-lt"/>
              </a:rPr>
              <a:t> HMO, Inc. In these same counties Anthem Blue Cross and Blue Shield HP is the trade name of Anthem HP. LLC. In Ohio: Community Insurance Company. In Virginia: Anthem Health Plans of Virginia, Inc. trades as Anthem Blue Cross and Blue Shield, and its affiliate </a:t>
            </a:r>
            <a:r>
              <a:rPr lang="en-US" sz="800" dirty="0" err="1">
                <a:latin typeface="+mn-lt"/>
              </a:rPr>
              <a:t>HealthKeepers</a:t>
            </a:r>
            <a:r>
              <a:rPr lang="en-US" sz="800" dirty="0">
                <a:latin typeface="+mn-lt"/>
              </a:rPr>
              <a:t>, Inc. trades as Anthem </a:t>
            </a:r>
            <a:r>
              <a:rPr lang="en-US" sz="800" dirty="0" err="1">
                <a:latin typeface="+mn-lt"/>
              </a:rPr>
              <a:t>HealthKeepers</a:t>
            </a:r>
            <a:r>
              <a:rPr lang="en-US" sz="800" dirty="0">
                <a:latin typeface="+mn-lt"/>
              </a:rPr>
              <a:t> providing HMO coverage, and their service area is all of Virginia except for the City of Fairfax, the Town of Vienna, and the area east of State Route 123. In Wisconsin: Blue Cross Blue Shield of Wisconsin (BCBSWI), underwrites or administers PPO and indemnity policies and underwrites the out of network benefits in POS policies offered by </a:t>
            </a:r>
            <a:r>
              <a:rPr lang="en-US" sz="800" dirty="0" err="1">
                <a:latin typeface="+mn-lt"/>
              </a:rPr>
              <a:t>Compcare</a:t>
            </a:r>
            <a:r>
              <a:rPr lang="en-US" sz="800" dirty="0">
                <a:latin typeface="+mn-lt"/>
              </a:rPr>
              <a:t> Health Services Insurance Corporation (</a:t>
            </a:r>
            <a:r>
              <a:rPr lang="en-US" sz="800" dirty="0" err="1">
                <a:latin typeface="+mn-lt"/>
              </a:rPr>
              <a:t>Compcare</a:t>
            </a:r>
            <a:r>
              <a:rPr lang="en-US" sz="800" dirty="0">
                <a:latin typeface="+mn-lt"/>
              </a:rPr>
              <a:t>) or Wisconsin Collaborative Insurance Corporation (WCIC). </a:t>
            </a:r>
            <a:r>
              <a:rPr lang="en-US" sz="800" dirty="0" err="1">
                <a:latin typeface="+mn-lt"/>
              </a:rPr>
              <a:t>Compcare</a:t>
            </a:r>
            <a:r>
              <a:rPr lang="en-US" sz="800" dirty="0">
                <a:latin typeface="+mn-lt"/>
              </a:rPr>
              <a:t> underwrites or administers HMO or POS policies; WCIC underwrites or administers Well Priority HMO or POS policies. Independent licensees of the Blue Cross and Blue Shield Association. Anthem is a registered trademark of Anthem Insurance Companies, Inc.</a:t>
            </a:r>
          </a:p>
          <a:p>
            <a:pPr>
              <a:lnSpc>
                <a:spcPts val="860"/>
              </a:lnSpc>
              <a:spcBef>
                <a:spcPts val="600"/>
              </a:spcBef>
            </a:pPr>
            <a:r>
              <a:rPr lang="en-US" sz="800" dirty="0">
                <a:latin typeface="+mn-lt"/>
              </a:rPr>
              <a:t>XXXXXXXMUEENABS XX/XX&gt;</a:t>
            </a:r>
          </a:p>
        </p:txBody>
      </p:sp>
      <p:pic>
        <p:nvPicPr>
          <p:cNvPr id="6" name="Logo">
            <a:extLst>
              <a:ext uri="{FF2B5EF4-FFF2-40B4-BE49-F238E27FC236}">
                <a16:creationId xmlns:a16="http://schemas.microsoft.com/office/drawing/2014/main" id="{8CC4C1B5-0CC3-BEC5-4659-38F6898693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200" y="4648273"/>
            <a:ext cx="1635810" cy="246129"/>
          </a:xfrm>
          <a:prstGeom prst="rect">
            <a:avLst/>
          </a:prstGeom>
        </p:spPr>
      </p:pic>
    </p:spTree>
    <p:extLst>
      <p:ext uri="{BB962C8B-B14F-4D97-AF65-F5344CB8AC3E}">
        <p14:creationId xmlns:p14="http://schemas.microsoft.com/office/powerpoint/2010/main" val="5187668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End Slide - Bar code">
    <p:spTree>
      <p:nvGrpSpPr>
        <p:cNvPr id="1" name=""/>
        <p:cNvGrpSpPr/>
        <p:nvPr/>
      </p:nvGrpSpPr>
      <p:grpSpPr>
        <a:xfrm>
          <a:off x="0" y="0"/>
          <a:ext cx="0" cy="0"/>
          <a:chOff x="0" y="0"/>
          <a:chExt cx="0" cy="0"/>
        </a:xfrm>
      </p:grpSpPr>
      <p:pic>
        <p:nvPicPr>
          <p:cNvPr id="8" name="Picture 7" descr="A person in a black shirt and glasses raising her hands&#10;&#10;Description automatically generated">
            <a:extLst>
              <a:ext uri="{FF2B5EF4-FFF2-40B4-BE49-F238E27FC236}">
                <a16:creationId xmlns:a16="http://schemas.microsoft.com/office/drawing/2014/main" id="{F23E71E8-2D4E-1B00-FC9C-1E9343CECD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4392211"/>
          </a:xfrm>
          <a:prstGeom prst="rect">
            <a:avLst/>
          </a:prstGeom>
        </p:spPr>
      </p:pic>
      <p:sp>
        <p:nvSpPr>
          <p:cNvPr id="6" name="TextBox 5">
            <a:extLst>
              <a:ext uri="{FF2B5EF4-FFF2-40B4-BE49-F238E27FC236}">
                <a16:creationId xmlns:a16="http://schemas.microsoft.com/office/drawing/2014/main" id="{B002FDF0-4E8F-A688-9615-9CC9ABE7E06A}"/>
              </a:ext>
            </a:extLst>
          </p:cNvPr>
          <p:cNvSpPr txBox="1"/>
          <p:nvPr userDrawn="1"/>
        </p:nvSpPr>
        <p:spPr>
          <a:xfrm>
            <a:off x="8285520" y="1956623"/>
            <a:ext cx="2182111" cy="553998"/>
          </a:xfrm>
          <a:prstGeom prst="rect">
            <a:avLst/>
          </a:prstGeom>
          <a:noFill/>
        </p:spPr>
        <p:txBody>
          <a:bodyPr wrap="square">
            <a:spAutoFit/>
          </a:bodyPr>
          <a:lstStyle/>
          <a:p>
            <a:pPr algn="ctr"/>
            <a:r>
              <a:rPr lang="en-US" sz="1000" b="1" dirty="0">
                <a:solidFill>
                  <a:schemeClr val="tx2"/>
                </a:solidFill>
                <a:latin typeface="+mj-lt"/>
              </a:rPr>
              <a:t>Scan below to access </a:t>
            </a:r>
            <a:br>
              <a:rPr lang="en-US" sz="1000" b="1" dirty="0">
                <a:solidFill>
                  <a:schemeClr val="tx2"/>
                </a:solidFill>
                <a:latin typeface="+mj-lt"/>
              </a:rPr>
            </a:br>
            <a:r>
              <a:rPr lang="en-US" sz="1000" b="1" dirty="0">
                <a:solidFill>
                  <a:schemeClr val="tx2"/>
                </a:solidFill>
                <a:latin typeface="+mj-lt"/>
              </a:rPr>
              <a:t>additional employer resources about Wellbeing Solutions.</a:t>
            </a:r>
          </a:p>
        </p:txBody>
      </p:sp>
      <p:sp>
        <p:nvSpPr>
          <p:cNvPr id="10" name="Text Placeholder 9">
            <a:extLst>
              <a:ext uri="{FF2B5EF4-FFF2-40B4-BE49-F238E27FC236}">
                <a16:creationId xmlns:a16="http://schemas.microsoft.com/office/drawing/2014/main" id="{4D96FA89-61CB-77FE-560A-4BB44AC624A4}"/>
              </a:ext>
            </a:extLst>
          </p:cNvPr>
          <p:cNvSpPr>
            <a:spLocks noGrp="1"/>
          </p:cNvSpPr>
          <p:nvPr>
            <p:ph type="body" sz="quarter" idx="10"/>
          </p:nvPr>
        </p:nvSpPr>
        <p:spPr>
          <a:xfrm>
            <a:off x="457200" y="483477"/>
            <a:ext cx="5019040" cy="3169588"/>
          </a:xfrm>
        </p:spPr>
        <p:txBody>
          <a:bodyPr anchor="b"/>
          <a:lstStyle>
            <a:lvl1pPr>
              <a:lnSpc>
                <a:spcPct val="90000"/>
              </a:lnSpc>
              <a:spcBef>
                <a:spcPts val="0"/>
              </a:spcBef>
              <a:defRPr sz="4400" b="0" i="0">
                <a:solidFill>
                  <a:schemeClr val="tx1"/>
                </a:solidFill>
                <a:latin typeface="Elevance Sans Semibold" pitchFamily="2" charset="77"/>
              </a:defRPr>
            </a:lvl1pPr>
          </a:lstStyle>
          <a:p>
            <a:pPr lvl="0"/>
            <a:r>
              <a:rPr lang="en-US" dirty="0"/>
              <a:t>Click to edit Master text styles</a:t>
            </a:r>
          </a:p>
        </p:txBody>
      </p:sp>
      <p:sp>
        <p:nvSpPr>
          <p:cNvPr id="11" name="Rectangle 10">
            <a:extLst>
              <a:ext uri="{FF2B5EF4-FFF2-40B4-BE49-F238E27FC236}">
                <a16:creationId xmlns:a16="http://schemas.microsoft.com/office/drawing/2014/main" id="{67625852-856A-3430-BF06-820F55A38C1B}"/>
              </a:ext>
            </a:extLst>
          </p:cNvPr>
          <p:cNvSpPr/>
          <p:nvPr userDrawn="1"/>
        </p:nvSpPr>
        <p:spPr>
          <a:xfrm>
            <a:off x="8682938" y="2611211"/>
            <a:ext cx="1408176" cy="1408176"/>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placeholder for QR code</a:t>
            </a:r>
          </a:p>
        </p:txBody>
      </p:sp>
      <p:sp>
        <p:nvSpPr>
          <p:cNvPr id="2" name="Rectangle 1">
            <a:extLst>
              <a:ext uri="{FF2B5EF4-FFF2-40B4-BE49-F238E27FC236}">
                <a16:creationId xmlns:a16="http://schemas.microsoft.com/office/drawing/2014/main" id="{E57E17E7-8E67-21A0-182E-FF08C2F0296E}"/>
              </a:ext>
            </a:extLst>
          </p:cNvPr>
          <p:cNvSpPr/>
          <p:nvPr userDrawn="1"/>
        </p:nvSpPr>
        <p:spPr>
          <a:xfrm>
            <a:off x="11499925" y="6411558"/>
            <a:ext cx="376517" cy="22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5">
            <a:extLst>
              <a:ext uri="{FF2B5EF4-FFF2-40B4-BE49-F238E27FC236}">
                <a16:creationId xmlns:a16="http://schemas.microsoft.com/office/drawing/2014/main" id="{2A1BB1AE-5B4B-3C14-FCFC-0D89C11B4A3E}"/>
              </a:ext>
            </a:extLst>
          </p:cNvPr>
          <p:cNvSpPr txBox="1">
            <a:spLocks/>
          </p:cNvSpPr>
          <p:nvPr userDrawn="1"/>
        </p:nvSpPr>
        <p:spPr>
          <a:xfrm>
            <a:off x="374298" y="5172725"/>
            <a:ext cx="11277600" cy="1475153"/>
          </a:xfrm>
          <a:prstGeom prst="rect">
            <a:avLst/>
          </a:prstGeom>
        </p:spPr>
        <p:txBody>
          <a:bodyPr anchor="b"/>
          <a:lst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a:lstStyle>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&lt;Sydney Health is offered through an arrangement with Carelon Digital Platforms, a separate company offering mobile application services on behalf of your health plan.</a:t>
            </a:r>
          </a:p>
          <a:p>
            <a:pPr marL="0" marR="0" indent="0" algn="l" defTabSz="914400" rtl="0" eaLnBrk="1" fontAlgn="auto" latinLnBrk="0" hangingPunct="1">
              <a:lnSpc>
                <a:spcPts val="860"/>
              </a:lnSpc>
              <a:spcBef>
                <a:spcPts val="600"/>
              </a:spcBef>
              <a:spcAft>
                <a:spcPts val="0"/>
              </a:spcAft>
              <a:buClrTx/>
              <a:buSzTx/>
              <a:buFont typeface="+mn-lt" pitchFamily="2" charset="0"/>
              <a:buNone/>
              <a:tabLst/>
              <a:defRPr/>
            </a:pPr>
            <a:r>
              <a:rPr lang="en-US" sz="800" dirty="0">
                <a:latin typeface="+mn-lt"/>
              </a:rPr>
              <a:t>Anthem Blue Cross and Blue Shield is the trade name of: In Colorado: Rocky Mountain Hospital and Medical Service, Inc. HMO products underwritten by HMO Colorado, Inc. In Connecticut: Anthem Health Plans, Inc. In Indiana: Anthem Insurance Companies, Inc. In Georgia: Blue Cross Blue Shield Healthcare Plan of Georgia, Inc. and Community Care Health Plan of Georgia, Inc. In Kentucky: Anthem Health Plans of Kentucky, Inc. In Maine: Anthem Health Plans of Maine, Inc. In Missouri (excluding 30 counties in the Kansas City area): </a:t>
            </a:r>
            <a:r>
              <a:rPr lang="en-US" sz="800" dirty="0" err="1">
                <a:latin typeface="+mn-lt"/>
              </a:rPr>
              <a:t>RightCHOICE</a:t>
            </a:r>
            <a:r>
              <a:rPr lang="en-US" sz="800" dirty="0">
                <a:latin typeface="+mn-lt"/>
              </a:rPr>
              <a:t>® Managed Care, Inc. (RIT), Healthy Alliance® Life Insurance Company (HALIC), and HMO Missouri, Inc. RIT and certain affiliates administer non-HMO benefits underwritten by HALIC and HMO benefits underwritten by HMO Missouri, Inc. RIT and certain affiliates only provide administrative services for self-funded plans and do not underwrite benefits. In Nevada: Rocky Mountain Hospital and Medical Service, Inc. HMO products underwritten by HMO Colorado, Inc., dba HMO Nevada. In New Hampshire: Anthem Health Plans of New Hampshire, Inc. HMO plans are administered by Anthem Health Plans of New Hampshire, Inc. and underwritten by Matthew Thornton Health Plan, Inc. In 17 southeastern counties of New York: Anthem </a:t>
            </a:r>
            <a:r>
              <a:rPr lang="en-US" sz="800" dirty="0" err="1">
                <a:latin typeface="+mn-lt"/>
              </a:rPr>
              <a:t>Healthchoice</a:t>
            </a:r>
            <a:r>
              <a:rPr lang="en-US" sz="800" dirty="0">
                <a:latin typeface="+mn-lt"/>
              </a:rPr>
              <a:t> Assurance, Inc., and Anthem </a:t>
            </a:r>
            <a:r>
              <a:rPr lang="en-US" sz="800" dirty="0" err="1">
                <a:latin typeface="+mn-lt"/>
              </a:rPr>
              <a:t>Healthchoice</a:t>
            </a:r>
            <a:r>
              <a:rPr lang="en-US" sz="800" dirty="0">
                <a:latin typeface="+mn-lt"/>
              </a:rPr>
              <a:t> HMO, Inc. In these same counties Anthem Blue Cross and Blue Shield HP is the trade name of Anthem HP. LLC. In Ohio: Community Insurance Company. In Virginia: Anthem Health Plans of Virginia, Inc. trades as Anthem Blue Cross and Blue Shield, and its affiliate </a:t>
            </a:r>
            <a:r>
              <a:rPr lang="en-US" sz="800" dirty="0" err="1">
                <a:latin typeface="+mn-lt"/>
              </a:rPr>
              <a:t>HealthKeepers</a:t>
            </a:r>
            <a:r>
              <a:rPr lang="en-US" sz="800" dirty="0">
                <a:latin typeface="+mn-lt"/>
              </a:rPr>
              <a:t>, Inc. trades as Anthem </a:t>
            </a:r>
            <a:r>
              <a:rPr lang="en-US" sz="800" dirty="0" err="1">
                <a:latin typeface="+mn-lt"/>
              </a:rPr>
              <a:t>HealthKeepers</a:t>
            </a:r>
            <a:r>
              <a:rPr lang="en-US" sz="800" dirty="0">
                <a:latin typeface="+mn-lt"/>
              </a:rPr>
              <a:t> providing HMO coverage, and their service area is all of Virginia except for the City of Fairfax, the Town of Vienna, and the area east of State Route 123. In Wisconsin: Blue Cross Blue Shield of Wisconsin (BCBSWI), underwrites or administers PPO and indemnity policies and underwrites the out of network benefits in POS policies offered by </a:t>
            </a:r>
            <a:r>
              <a:rPr lang="en-US" sz="800" dirty="0" err="1">
                <a:latin typeface="+mn-lt"/>
              </a:rPr>
              <a:t>Compcare</a:t>
            </a:r>
            <a:r>
              <a:rPr lang="en-US" sz="800" dirty="0">
                <a:latin typeface="+mn-lt"/>
              </a:rPr>
              <a:t> Health Services Insurance Corporation (</a:t>
            </a:r>
            <a:r>
              <a:rPr lang="en-US" sz="800" dirty="0" err="1">
                <a:latin typeface="+mn-lt"/>
              </a:rPr>
              <a:t>Compcare</a:t>
            </a:r>
            <a:r>
              <a:rPr lang="en-US" sz="800" dirty="0">
                <a:latin typeface="+mn-lt"/>
              </a:rPr>
              <a:t>) or Wisconsin Collaborative Insurance Corporation (WCIC). </a:t>
            </a:r>
            <a:r>
              <a:rPr lang="en-US" sz="800" dirty="0" err="1">
                <a:latin typeface="+mn-lt"/>
              </a:rPr>
              <a:t>Compcare</a:t>
            </a:r>
            <a:r>
              <a:rPr lang="en-US" sz="800" dirty="0">
                <a:latin typeface="+mn-lt"/>
              </a:rPr>
              <a:t> underwrites or administers HMO or POS policies; WCIC underwrites or administers Well Priority HMO or POS policies. Independent licensees of the Blue Cross and Blue Shield Association. Anthem is a registered trademark of Anthem Insurance Companies, Inc.</a:t>
            </a:r>
          </a:p>
          <a:p>
            <a:pPr>
              <a:lnSpc>
                <a:spcPts val="860"/>
              </a:lnSpc>
              <a:spcBef>
                <a:spcPts val="600"/>
              </a:spcBef>
            </a:pPr>
            <a:r>
              <a:rPr lang="en-US" sz="800" dirty="0">
                <a:latin typeface="+mn-lt"/>
              </a:rPr>
              <a:t>XXXXXXXMUEENABS XX/XX&gt;</a:t>
            </a:r>
          </a:p>
        </p:txBody>
      </p:sp>
      <p:pic>
        <p:nvPicPr>
          <p:cNvPr id="4" name="Logo">
            <a:extLst>
              <a:ext uri="{FF2B5EF4-FFF2-40B4-BE49-F238E27FC236}">
                <a16:creationId xmlns:a16="http://schemas.microsoft.com/office/drawing/2014/main" id="{A2FA7A31-245E-F3F8-A3A2-26CD3D4A39F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200" y="4648273"/>
            <a:ext cx="1635810" cy="246129"/>
          </a:xfrm>
          <a:prstGeom prst="rect">
            <a:avLst/>
          </a:prstGeom>
        </p:spPr>
      </p:pic>
    </p:spTree>
    <p:extLst>
      <p:ext uri="{BB962C8B-B14F-4D97-AF65-F5344CB8AC3E}">
        <p14:creationId xmlns:p14="http://schemas.microsoft.com/office/powerpoint/2010/main" val="191119591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2_Back Pa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28166CC-F9AC-A097-673C-6704DAA46E8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77266" y="3185441"/>
            <a:ext cx="3237467" cy="487119"/>
          </a:xfrm>
          <a:prstGeom prst="rect">
            <a:avLst/>
          </a:prstGeom>
        </p:spPr>
      </p:pic>
      <p:sp>
        <p:nvSpPr>
          <p:cNvPr id="4" name="Text Placeholder 3">
            <a:extLst>
              <a:ext uri="{FF2B5EF4-FFF2-40B4-BE49-F238E27FC236}">
                <a16:creationId xmlns:a16="http://schemas.microsoft.com/office/drawing/2014/main" id="{50B628C0-6158-A00B-C709-D2E06826192E}"/>
              </a:ext>
            </a:extLst>
          </p:cNvPr>
          <p:cNvSpPr>
            <a:spLocks noGrp="1"/>
          </p:cNvSpPr>
          <p:nvPr>
            <p:ph type="body" sz="quarter" idx="11" hasCustomPrompt="1"/>
          </p:nvPr>
        </p:nvSpPr>
        <p:spPr>
          <a:xfrm>
            <a:off x="457200" y="5143500"/>
            <a:ext cx="11277600" cy="1397000"/>
          </a:xfrm>
        </p:spPr>
        <p:txBody>
          <a:bodyPr anchor="b"/>
          <a:lstStyle>
            <a:lvl1pPr>
              <a:spcBef>
                <a:spcPts val="0"/>
              </a:spcBef>
              <a:defRPr sz="900">
                <a:solidFill>
                  <a:schemeClr val="tx2"/>
                </a:solidFill>
                <a:latin typeface="+mn-lt"/>
              </a:defRPr>
            </a:lvl1pPr>
            <a:lvl2pPr>
              <a:spcBef>
                <a:spcPts val="0"/>
              </a:spcBef>
              <a:defRPr sz="900">
                <a:latin typeface="+mn-lt"/>
              </a:defRPr>
            </a:lvl2pPr>
            <a:lvl3pPr>
              <a:spcBef>
                <a:spcPts val="0"/>
              </a:spcBef>
              <a:defRPr sz="900">
                <a:latin typeface="+mn-lt"/>
              </a:defRPr>
            </a:lvl3pPr>
            <a:lvl4pPr>
              <a:spcBef>
                <a:spcPts val="0"/>
              </a:spcBef>
              <a:defRPr sz="900">
                <a:latin typeface="+mn-lt"/>
              </a:defRPr>
            </a:lvl4pPr>
            <a:lvl5pPr>
              <a:spcBef>
                <a:spcPts val="0"/>
              </a:spcBef>
              <a:defRPr sz="900">
                <a:latin typeface="+mn-lt"/>
              </a:defRPr>
            </a:lvl5pPr>
          </a:lstStyle>
          <a:p>
            <a:pPr>
              <a:lnSpc>
                <a:spcPct val="110000"/>
              </a:lnSpc>
            </a:pPr>
            <a:r>
              <a:rPr lang="en-US" sz="900" dirty="0">
                <a:solidFill>
                  <a:schemeClr val="bg1">
                    <a:lumMod val="50000"/>
                  </a:schemeClr>
                </a:solidFill>
              </a:rPr>
              <a:t>Legal disclosure</a:t>
            </a:r>
            <a:br>
              <a:rPr lang="en-US" sz="900" dirty="0">
                <a:solidFill>
                  <a:schemeClr val="bg1">
                    <a:lumMod val="50000"/>
                  </a:schemeClr>
                </a:solidFill>
              </a:rPr>
            </a:br>
            <a:r>
              <a:rPr lang="en-US" sz="900" dirty="0">
                <a:solidFill>
                  <a:schemeClr val="bg1">
                    <a:lumMod val="50000"/>
                  </a:schemeClr>
                </a:solidFill>
                <a:latin typeface="+mn-lt"/>
              </a:rPr>
              <a:t>Lorem ipsum dolor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consectetuer</a:t>
            </a:r>
            <a:r>
              <a:rPr lang="en-US" sz="900" dirty="0">
                <a:solidFill>
                  <a:schemeClr val="bg1">
                    <a:lumMod val="50000"/>
                  </a:schemeClr>
                </a:solidFill>
                <a:latin typeface="+mn-lt"/>
              </a:rPr>
              <a:t> </a:t>
            </a:r>
            <a:r>
              <a:rPr lang="en-US" sz="900" dirty="0" err="1">
                <a:solidFill>
                  <a:schemeClr val="bg1">
                    <a:lumMod val="50000"/>
                  </a:schemeClr>
                </a:solidFill>
                <a:latin typeface="+mn-lt"/>
              </a:rPr>
              <a:t>adipiscing</a:t>
            </a:r>
            <a:r>
              <a:rPr lang="en-US" sz="900" dirty="0">
                <a:solidFill>
                  <a:schemeClr val="bg1">
                    <a:lumMod val="50000"/>
                  </a:schemeClr>
                </a:solidFill>
                <a:latin typeface="+mn-lt"/>
              </a:rPr>
              <a:t> </a:t>
            </a:r>
            <a:r>
              <a:rPr lang="en-US" sz="900" dirty="0" err="1">
                <a:solidFill>
                  <a:schemeClr val="bg1">
                    <a:lumMod val="50000"/>
                  </a:schemeClr>
                </a:solidFill>
                <a:latin typeface="+mn-lt"/>
              </a:rPr>
              <a:t>elit</a:t>
            </a:r>
            <a:r>
              <a:rPr lang="en-US" sz="900" dirty="0">
                <a:solidFill>
                  <a:schemeClr val="bg1">
                    <a:lumMod val="50000"/>
                  </a:schemeClr>
                </a:solidFill>
                <a:latin typeface="+mn-lt"/>
              </a:rPr>
              <a:t>. Maecenas </a:t>
            </a:r>
            <a:r>
              <a:rPr lang="en-US" sz="900" dirty="0" err="1">
                <a:solidFill>
                  <a:schemeClr val="bg1">
                    <a:lumMod val="50000"/>
                  </a:schemeClr>
                </a:solidFill>
                <a:latin typeface="+mn-lt"/>
              </a:rPr>
              <a:t>porttitor</a:t>
            </a:r>
            <a:r>
              <a:rPr lang="en-US" sz="900" dirty="0">
                <a:solidFill>
                  <a:schemeClr val="bg1">
                    <a:lumMod val="50000"/>
                  </a:schemeClr>
                </a:solidFill>
                <a:latin typeface="+mn-lt"/>
              </a:rPr>
              <a:t> </a:t>
            </a:r>
            <a:r>
              <a:rPr lang="en-US" sz="900" dirty="0" err="1">
                <a:solidFill>
                  <a:schemeClr val="bg1">
                    <a:lumMod val="50000"/>
                  </a:schemeClr>
                </a:solidFill>
                <a:latin typeface="+mn-lt"/>
              </a:rPr>
              <a:t>congue</a:t>
            </a:r>
            <a:r>
              <a:rPr lang="en-US" sz="900" dirty="0">
                <a:solidFill>
                  <a:schemeClr val="bg1">
                    <a:lumMod val="50000"/>
                  </a:schemeClr>
                </a:solidFill>
                <a:latin typeface="+mn-lt"/>
              </a:rPr>
              <a:t> </a:t>
            </a:r>
            <a:r>
              <a:rPr lang="en-US" sz="900" dirty="0" err="1">
                <a:solidFill>
                  <a:schemeClr val="bg1">
                    <a:lumMod val="50000"/>
                  </a:schemeClr>
                </a:solidFill>
                <a:latin typeface="+mn-lt"/>
              </a:rPr>
              <a:t>massa</a:t>
            </a:r>
            <a:r>
              <a:rPr lang="en-US" sz="900" dirty="0">
                <a:solidFill>
                  <a:schemeClr val="bg1">
                    <a:lumMod val="50000"/>
                  </a:schemeClr>
                </a:solidFill>
                <a:latin typeface="+mn-lt"/>
              </a:rPr>
              <a:t>. </a:t>
            </a:r>
            <a:r>
              <a:rPr lang="en-US" sz="900" dirty="0" err="1">
                <a:solidFill>
                  <a:schemeClr val="bg1">
                    <a:lumMod val="50000"/>
                  </a:schemeClr>
                </a:solidFill>
                <a:latin typeface="+mn-lt"/>
              </a:rPr>
              <a:t>Fusce</a:t>
            </a:r>
            <a:r>
              <a:rPr lang="en-US" sz="900" dirty="0">
                <a:solidFill>
                  <a:schemeClr val="bg1">
                    <a:lumMod val="50000"/>
                  </a:schemeClr>
                </a:solidFill>
                <a:latin typeface="+mn-lt"/>
              </a:rPr>
              <a:t> </a:t>
            </a:r>
            <a:r>
              <a:rPr lang="en-US" sz="900" dirty="0" err="1">
                <a:solidFill>
                  <a:schemeClr val="bg1">
                    <a:lumMod val="50000"/>
                  </a:schemeClr>
                </a:solidFill>
                <a:latin typeface="+mn-lt"/>
              </a:rPr>
              <a:t>posuere</a:t>
            </a:r>
            <a:r>
              <a:rPr lang="en-US" sz="900" dirty="0">
                <a:solidFill>
                  <a:schemeClr val="bg1">
                    <a:lumMod val="50000"/>
                  </a:schemeClr>
                </a:solidFill>
                <a:latin typeface="+mn-lt"/>
              </a:rPr>
              <a:t>, magna sed pulvinar </a:t>
            </a:r>
            <a:r>
              <a:rPr lang="en-US" sz="900" dirty="0" err="1">
                <a:solidFill>
                  <a:schemeClr val="bg1">
                    <a:lumMod val="50000"/>
                  </a:schemeClr>
                </a:solidFill>
                <a:latin typeface="+mn-lt"/>
              </a:rPr>
              <a:t>ultricies</a:t>
            </a:r>
            <a:r>
              <a:rPr lang="en-US" sz="900" dirty="0">
                <a:solidFill>
                  <a:schemeClr val="bg1">
                    <a:lumMod val="50000"/>
                  </a:schemeClr>
                </a:solidFill>
                <a:latin typeface="+mn-lt"/>
              </a:rPr>
              <a:t>, </a:t>
            </a:r>
            <a:r>
              <a:rPr lang="en-US" sz="900" dirty="0" err="1">
                <a:solidFill>
                  <a:schemeClr val="bg1">
                    <a:lumMod val="50000"/>
                  </a:schemeClr>
                </a:solidFill>
                <a:latin typeface="+mn-lt"/>
              </a:rPr>
              <a:t>purus</a:t>
            </a:r>
            <a:r>
              <a:rPr lang="en-US" sz="900" dirty="0">
                <a:solidFill>
                  <a:schemeClr val="bg1">
                    <a:lumMod val="50000"/>
                  </a:schemeClr>
                </a:solidFill>
                <a:latin typeface="+mn-lt"/>
              </a:rPr>
              <a:t> </a:t>
            </a:r>
            <a:r>
              <a:rPr lang="en-US" sz="900" dirty="0" err="1">
                <a:solidFill>
                  <a:schemeClr val="bg1">
                    <a:lumMod val="50000"/>
                  </a:schemeClr>
                </a:solidFill>
                <a:latin typeface="+mn-lt"/>
              </a:rPr>
              <a:t>lectus</a:t>
            </a:r>
            <a:r>
              <a:rPr lang="en-US" sz="900" dirty="0">
                <a:solidFill>
                  <a:schemeClr val="bg1">
                    <a:lumMod val="50000"/>
                  </a:schemeClr>
                </a:solidFill>
                <a:latin typeface="+mn-lt"/>
              </a:rPr>
              <a:t> </a:t>
            </a:r>
            <a:r>
              <a:rPr lang="en-US" sz="900" dirty="0" err="1">
                <a:solidFill>
                  <a:schemeClr val="bg1">
                    <a:lumMod val="50000"/>
                  </a:schemeClr>
                </a:solidFill>
                <a:latin typeface="+mn-lt"/>
              </a:rPr>
              <a:t>malesuada</a:t>
            </a:r>
            <a:r>
              <a:rPr lang="en-US" sz="900" dirty="0">
                <a:solidFill>
                  <a:schemeClr val="bg1">
                    <a:lumMod val="50000"/>
                  </a:schemeClr>
                </a:solidFill>
                <a:latin typeface="+mn-lt"/>
              </a:rPr>
              <a:t> libero,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r>
              <a:rPr lang="en-US" sz="900" dirty="0">
                <a:solidFill>
                  <a:schemeClr val="bg1">
                    <a:lumMod val="50000"/>
                  </a:schemeClr>
                </a:solidFill>
                <a:latin typeface="+mn-lt"/>
              </a:rPr>
              <a:t>. Lorem ipsum dolor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consectetuer</a:t>
            </a:r>
            <a:r>
              <a:rPr lang="en-US" sz="900" dirty="0">
                <a:solidFill>
                  <a:schemeClr val="bg1">
                    <a:lumMod val="50000"/>
                  </a:schemeClr>
                </a:solidFill>
                <a:latin typeface="+mn-lt"/>
              </a:rPr>
              <a:t> </a:t>
            </a:r>
            <a:r>
              <a:rPr lang="en-US" sz="900" dirty="0" err="1">
                <a:solidFill>
                  <a:schemeClr val="bg1">
                    <a:lumMod val="50000"/>
                  </a:schemeClr>
                </a:solidFill>
                <a:latin typeface="+mn-lt"/>
              </a:rPr>
              <a:t>adipiscing</a:t>
            </a:r>
            <a:r>
              <a:rPr lang="en-US" sz="900" dirty="0">
                <a:solidFill>
                  <a:schemeClr val="bg1">
                    <a:lumMod val="50000"/>
                  </a:schemeClr>
                </a:solidFill>
                <a:latin typeface="+mn-lt"/>
              </a:rPr>
              <a:t> </a:t>
            </a:r>
            <a:r>
              <a:rPr lang="en-US" sz="900" dirty="0" err="1">
                <a:solidFill>
                  <a:schemeClr val="bg1">
                    <a:lumMod val="50000"/>
                  </a:schemeClr>
                </a:solidFill>
                <a:latin typeface="+mn-lt"/>
              </a:rPr>
              <a:t>elit</a:t>
            </a:r>
            <a:r>
              <a:rPr lang="en-US" sz="900" dirty="0">
                <a:solidFill>
                  <a:schemeClr val="bg1">
                    <a:lumMod val="50000"/>
                  </a:schemeClr>
                </a:solidFill>
                <a:latin typeface="+mn-lt"/>
              </a:rPr>
              <a:t>. Maecenas </a:t>
            </a:r>
            <a:r>
              <a:rPr lang="en-US" sz="900" dirty="0" err="1">
                <a:solidFill>
                  <a:schemeClr val="bg1">
                    <a:lumMod val="50000"/>
                  </a:schemeClr>
                </a:solidFill>
                <a:latin typeface="+mn-lt"/>
              </a:rPr>
              <a:t>porttitor</a:t>
            </a:r>
            <a:r>
              <a:rPr lang="en-US" sz="900" dirty="0">
                <a:solidFill>
                  <a:schemeClr val="bg1">
                    <a:lumMod val="50000"/>
                  </a:schemeClr>
                </a:solidFill>
                <a:latin typeface="+mn-lt"/>
              </a:rPr>
              <a:t> </a:t>
            </a:r>
            <a:r>
              <a:rPr lang="en-US" sz="900" dirty="0" err="1">
                <a:solidFill>
                  <a:schemeClr val="bg1">
                    <a:lumMod val="50000"/>
                  </a:schemeClr>
                </a:solidFill>
                <a:latin typeface="+mn-lt"/>
              </a:rPr>
              <a:t>congue</a:t>
            </a:r>
            <a:r>
              <a:rPr lang="en-US" sz="900" dirty="0">
                <a:solidFill>
                  <a:schemeClr val="bg1">
                    <a:lumMod val="50000"/>
                  </a:schemeClr>
                </a:solidFill>
                <a:latin typeface="+mn-lt"/>
              </a:rPr>
              <a:t> </a:t>
            </a:r>
            <a:r>
              <a:rPr lang="en-US" sz="900" dirty="0" err="1">
                <a:solidFill>
                  <a:schemeClr val="bg1">
                    <a:lumMod val="50000"/>
                  </a:schemeClr>
                </a:solidFill>
                <a:latin typeface="+mn-lt"/>
              </a:rPr>
              <a:t>massa</a:t>
            </a:r>
            <a:r>
              <a:rPr lang="en-US" sz="900" dirty="0">
                <a:solidFill>
                  <a:schemeClr val="bg1">
                    <a:lumMod val="50000"/>
                  </a:schemeClr>
                </a:solidFill>
                <a:latin typeface="+mn-lt"/>
              </a:rPr>
              <a:t>. </a:t>
            </a:r>
            <a:r>
              <a:rPr lang="en-US" sz="900" dirty="0" err="1">
                <a:solidFill>
                  <a:schemeClr val="bg1">
                    <a:lumMod val="50000"/>
                  </a:schemeClr>
                </a:solidFill>
                <a:latin typeface="+mn-lt"/>
              </a:rPr>
              <a:t>Fusce</a:t>
            </a:r>
            <a:r>
              <a:rPr lang="en-US" sz="900" dirty="0">
                <a:solidFill>
                  <a:schemeClr val="bg1">
                    <a:lumMod val="50000"/>
                  </a:schemeClr>
                </a:solidFill>
                <a:latin typeface="+mn-lt"/>
              </a:rPr>
              <a:t> </a:t>
            </a:r>
            <a:r>
              <a:rPr lang="en-US" sz="900" dirty="0" err="1">
                <a:solidFill>
                  <a:schemeClr val="bg1">
                    <a:lumMod val="50000"/>
                  </a:schemeClr>
                </a:solidFill>
                <a:latin typeface="+mn-lt"/>
              </a:rPr>
              <a:t>posuere</a:t>
            </a:r>
            <a:r>
              <a:rPr lang="en-US" sz="900" dirty="0">
                <a:solidFill>
                  <a:schemeClr val="bg1">
                    <a:lumMod val="50000"/>
                  </a:schemeClr>
                </a:solidFill>
                <a:latin typeface="+mn-lt"/>
              </a:rPr>
              <a:t>, magna sed pulvinar </a:t>
            </a:r>
            <a:r>
              <a:rPr lang="en-US" sz="900" dirty="0" err="1">
                <a:solidFill>
                  <a:schemeClr val="bg1">
                    <a:lumMod val="50000"/>
                  </a:schemeClr>
                </a:solidFill>
                <a:latin typeface="+mn-lt"/>
              </a:rPr>
              <a:t>ultricies</a:t>
            </a:r>
            <a:r>
              <a:rPr lang="en-US" sz="900" dirty="0">
                <a:solidFill>
                  <a:schemeClr val="bg1">
                    <a:lumMod val="50000"/>
                  </a:schemeClr>
                </a:solidFill>
                <a:latin typeface="+mn-lt"/>
              </a:rPr>
              <a:t>, </a:t>
            </a:r>
            <a:r>
              <a:rPr lang="en-US" sz="900" dirty="0" err="1">
                <a:solidFill>
                  <a:schemeClr val="bg1">
                    <a:lumMod val="50000"/>
                  </a:schemeClr>
                </a:solidFill>
                <a:latin typeface="+mn-lt"/>
              </a:rPr>
              <a:t>purus</a:t>
            </a:r>
            <a:r>
              <a:rPr lang="en-US" sz="900" dirty="0">
                <a:solidFill>
                  <a:schemeClr val="bg1">
                    <a:lumMod val="50000"/>
                  </a:schemeClr>
                </a:solidFill>
                <a:latin typeface="+mn-lt"/>
              </a:rPr>
              <a:t> </a:t>
            </a:r>
            <a:r>
              <a:rPr lang="en-US" sz="900" dirty="0" err="1">
                <a:solidFill>
                  <a:schemeClr val="bg1">
                    <a:lumMod val="50000"/>
                  </a:schemeClr>
                </a:solidFill>
                <a:latin typeface="+mn-lt"/>
              </a:rPr>
              <a:t>lectus</a:t>
            </a:r>
            <a:r>
              <a:rPr lang="en-US" sz="900" dirty="0">
                <a:solidFill>
                  <a:schemeClr val="bg1">
                    <a:lumMod val="50000"/>
                  </a:schemeClr>
                </a:solidFill>
                <a:latin typeface="+mn-lt"/>
              </a:rPr>
              <a:t> </a:t>
            </a:r>
            <a:r>
              <a:rPr lang="en-US" sz="900" dirty="0" err="1">
                <a:solidFill>
                  <a:schemeClr val="bg1">
                    <a:lumMod val="50000"/>
                  </a:schemeClr>
                </a:solidFill>
                <a:latin typeface="+mn-lt"/>
              </a:rPr>
              <a:t>malesuada</a:t>
            </a:r>
            <a:r>
              <a:rPr lang="en-US" sz="900" dirty="0">
                <a:solidFill>
                  <a:schemeClr val="bg1">
                    <a:lumMod val="50000"/>
                  </a:schemeClr>
                </a:solidFill>
                <a:latin typeface="+mn-lt"/>
              </a:rPr>
              <a:t> libero,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r>
              <a:rPr lang="en-US" sz="900" dirty="0">
                <a:solidFill>
                  <a:schemeClr val="bg1">
                    <a:lumMod val="50000"/>
                  </a:schemeClr>
                </a:solidFill>
                <a:latin typeface="+mn-lt"/>
              </a:rPr>
              <a:t>.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endParaRPr lang="en-US" sz="900" dirty="0">
              <a:solidFill>
                <a:schemeClr val="bg1">
                  <a:lumMod val="50000"/>
                </a:schemeClr>
              </a:solidFill>
              <a:latin typeface="+mn-lt"/>
            </a:endParaRPr>
          </a:p>
        </p:txBody>
      </p:sp>
    </p:spTree>
    <p:extLst>
      <p:ext uri="{BB962C8B-B14F-4D97-AF65-F5344CB8AC3E}">
        <p14:creationId xmlns:p14="http://schemas.microsoft.com/office/powerpoint/2010/main" val="2163379943"/>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3_Back Pa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28166CC-F9AC-A097-673C-6704DAA46E8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14352" y="4922207"/>
            <a:ext cx="2371725" cy="356857"/>
          </a:xfrm>
          <a:prstGeom prst="rect">
            <a:avLst/>
          </a:prstGeom>
        </p:spPr>
      </p:pic>
      <p:sp>
        <p:nvSpPr>
          <p:cNvPr id="4" name="Text Placeholder 3">
            <a:extLst>
              <a:ext uri="{FF2B5EF4-FFF2-40B4-BE49-F238E27FC236}">
                <a16:creationId xmlns:a16="http://schemas.microsoft.com/office/drawing/2014/main" id="{50B628C0-6158-A00B-C709-D2E06826192E}"/>
              </a:ext>
            </a:extLst>
          </p:cNvPr>
          <p:cNvSpPr>
            <a:spLocks noGrp="1"/>
          </p:cNvSpPr>
          <p:nvPr>
            <p:ph type="body" sz="quarter" idx="11" hasCustomPrompt="1"/>
          </p:nvPr>
        </p:nvSpPr>
        <p:spPr>
          <a:xfrm>
            <a:off x="457200" y="5143500"/>
            <a:ext cx="11277600" cy="1397000"/>
          </a:xfrm>
        </p:spPr>
        <p:txBody>
          <a:bodyPr anchor="b"/>
          <a:lstStyle>
            <a:lvl1pPr>
              <a:spcBef>
                <a:spcPts val="0"/>
              </a:spcBef>
              <a:defRPr sz="900">
                <a:solidFill>
                  <a:schemeClr val="tx2"/>
                </a:solidFill>
                <a:latin typeface="+mn-lt"/>
              </a:defRPr>
            </a:lvl1pPr>
            <a:lvl2pPr>
              <a:spcBef>
                <a:spcPts val="0"/>
              </a:spcBef>
              <a:defRPr sz="900">
                <a:latin typeface="+mn-lt"/>
              </a:defRPr>
            </a:lvl2pPr>
            <a:lvl3pPr>
              <a:spcBef>
                <a:spcPts val="0"/>
              </a:spcBef>
              <a:defRPr sz="900">
                <a:latin typeface="+mn-lt"/>
              </a:defRPr>
            </a:lvl3pPr>
            <a:lvl4pPr>
              <a:spcBef>
                <a:spcPts val="0"/>
              </a:spcBef>
              <a:defRPr sz="900">
                <a:latin typeface="+mn-lt"/>
              </a:defRPr>
            </a:lvl4pPr>
            <a:lvl5pPr>
              <a:spcBef>
                <a:spcPts val="0"/>
              </a:spcBef>
              <a:defRPr sz="900">
                <a:latin typeface="+mn-lt"/>
              </a:defRPr>
            </a:lvl5pPr>
          </a:lstStyle>
          <a:p>
            <a:pPr>
              <a:lnSpc>
                <a:spcPct val="110000"/>
              </a:lnSpc>
            </a:pPr>
            <a:r>
              <a:rPr lang="en-US" sz="900" dirty="0">
                <a:solidFill>
                  <a:schemeClr val="bg1">
                    <a:lumMod val="50000"/>
                  </a:schemeClr>
                </a:solidFill>
              </a:rPr>
              <a:t>Legal disclosure</a:t>
            </a:r>
            <a:br>
              <a:rPr lang="en-US" sz="900" dirty="0">
                <a:solidFill>
                  <a:schemeClr val="bg1">
                    <a:lumMod val="50000"/>
                  </a:schemeClr>
                </a:solidFill>
              </a:rPr>
            </a:br>
            <a:r>
              <a:rPr lang="en-US" sz="900" dirty="0">
                <a:solidFill>
                  <a:schemeClr val="bg1">
                    <a:lumMod val="50000"/>
                  </a:schemeClr>
                </a:solidFill>
                <a:latin typeface="+mn-lt"/>
              </a:rPr>
              <a:t>Lorem ipsum dolor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consectetuer</a:t>
            </a:r>
            <a:r>
              <a:rPr lang="en-US" sz="900" dirty="0">
                <a:solidFill>
                  <a:schemeClr val="bg1">
                    <a:lumMod val="50000"/>
                  </a:schemeClr>
                </a:solidFill>
                <a:latin typeface="+mn-lt"/>
              </a:rPr>
              <a:t> </a:t>
            </a:r>
            <a:r>
              <a:rPr lang="en-US" sz="900" dirty="0" err="1">
                <a:solidFill>
                  <a:schemeClr val="bg1">
                    <a:lumMod val="50000"/>
                  </a:schemeClr>
                </a:solidFill>
                <a:latin typeface="+mn-lt"/>
              </a:rPr>
              <a:t>adipiscing</a:t>
            </a:r>
            <a:r>
              <a:rPr lang="en-US" sz="900" dirty="0">
                <a:solidFill>
                  <a:schemeClr val="bg1">
                    <a:lumMod val="50000"/>
                  </a:schemeClr>
                </a:solidFill>
                <a:latin typeface="+mn-lt"/>
              </a:rPr>
              <a:t> </a:t>
            </a:r>
            <a:r>
              <a:rPr lang="en-US" sz="900" dirty="0" err="1">
                <a:solidFill>
                  <a:schemeClr val="bg1">
                    <a:lumMod val="50000"/>
                  </a:schemeClr>
                </a:solidFill>
                <a:latin typeface="+mn-lt"/>
              </a:rPr>
              <a:t>elit</a:t>
            </a:r>
            <a:r>
              <a:rPr lang="en-US" sz="900" dirty="0">
                <a:solidFill>
                  <a:schemeClr val="bg1">
                    <a:lumMod val="50000"/>
                  </a:schemeClr>
                </a:solidFill>
                <a:latin typeface="+mn-lt"/>
              </a:rPr>
              <a:t>. Maecenas </a:t>
            </a:r>
            <a:r>
              <a:rPr lang="en-US" sz="900" dirty="0" err="1">
                <a:solidFill>
                  <a:schemeClr val="bg1">
                    <a:lumMod val="50000"/>
                  </a:schemeClr>
                </a:solidFill>
                <a:latin typeface="+mn-lt"/>
              </a:rPr>
              <a:t>porttitor</a:t>
            </a:r>
            <a:r>
              <a:rPr lang="en-US" sz="900" dirty="0">
                <a:solidFill>
                  <a:schemeClr val="bg1">
                    <a:lumMod val="50000"/>
                  </a:schemeClr>
                </a:solidFill>
                <a:latin typeface="+mn-lt"/>
              </a:rPr>
              <a:t> </a:t>
            </a:r>
            <a:r>
              <a:rPr lang="en-US" sz="900" dirty="0" err="1">
                <a:solidFill>
                  <a:schemeClr val="bg1">
                    <a:lumMod val="50000"/>
                  </a:schemeClr>
                </a:solidFill>
                <a:latin typeface="+mn-lt"/>
              </a:rPr>
              <a:t>congue</a:t>
            </a:r>
            <a:r>
              <a:rPr lang="en-US" sz="900" dirty="0">
                <a:solidFill>
                  <a:schemeClr val="bg1">
                    <a:lumMod val="50000"/>
                  </a:schemeClr>
                </a:solidFill>
                <a:latin typeface="+mn-lt"/>
              </a:rPr>
              <a:t> </a:t>
            </a:r>
            <a:r>
              <a:rPr lang="en-US" sz="900" dirty="0" err="1">
                <a:solidFill>
                  <a:schemeClr val="bg1">
                    <a:lumMod val="50000"/>
                  </a:schemeClr>
                </a:solidFill>
                <a:latin typeface="+mn-lt"/>
              </a:rPr>
              <a:t>massa</a:t>
            </a:r>
            <a:r>
              <a:rPr lang="en-US" sz="900" dirty="0">
                <a:solidFill>
                  <a:schemeClr val="bg1">
                    <a:lumMod val="50000"/>
                  </a:schemeClr>
                </a:solidFill>
                <a:latin typeface="+mn-lt"/>
              </a:rPr>
              <a:t>. </a:t>
            </a:r>
            <a:r>
              <a:rPr lang="en-US" sz="900" dirty="0" err="1">
                <a:solidFill>
                  <a:schemeClr val="bg1">
                    <a:lumMod val="50000"/>
                  </a:schemeClr>
                </a:solidFill>
                <a:latin typeface="+mn-lt"/>
              </a:rPr>
              <a:t>Fusce</a:t>
            </a:r>
            <a:r>
              <a:rPr lang="en-US" sz="900" dirty="0">
                <a:solidFill>
                  <a:schemeClr val="bg1">
                    <a:lumMod val="50000"/>
                  </a:schemeClr>
                </a:solidFill>
                <a:latin typeface="+mn-lt"/>
              </a:rPr>
              <a:t> </a:t>
            </a:r>
            <a:r>
              <a:rPr lang="en-US" sz="900" dirty="0" err="1">
                <a:solidFill>
                  <a:schemeClr val="bg1">
                    <a:lumMod val="50000"/>
                  </a:schemeClr>
                </a:solidFill>
                <a:latin typeface="+mn-lt"/>
              </a:rPr>
              <a:t>posuere</a:t>
            </a:r>
            <a:r>
              <a:rPr lang="en-US" sz="900" dirty="0">
                <a:solidFill>
                  <a:schemeClr val="bg1">
                    <a:lumMod val="50000"/>
                  </a:schemeClr>
                </a:solidFill>
                <a:latin typeface="+mn-lt"/>
              </a:rPr>
              <a:t>, magna sed pulvinar </a:t>
            </a:r>
            <a:r>
              <a:rPr lang="en-US" sz="900" dirty="0" err="1">
                <a:solidFill>
                  <a:schemeClr val="bg1">
                    <a:lumMod val="50000"/>
                  </a:schemeClr>
                </a:solidFill>
                <a:latin typeface="+mn-lt"/>
              </a:rPr>
              <a:t>ultricies</a:t>
            </a:r>
            <a:r>
              <a:rPr lang="en-US" sz="900" dirty="0">
                <a:solidFill>
                  <a:schemeClr val="bg1">
                    <a:lumMod val="50000"/>
                  </a:schemeClr>
                </a:solidFill>
                <a:latin typeface="+mn-lt"/>
              </a:rPr>
              <a:t>, </a:t>
            </a:r>
            <a:r>
              <a:rPr lang="en-US" sz="900" dirty="0" err="1">
                <a:solidFill>
                  <a:schemeClr val="bg1">
                    <a:lumMod val="50000"/>
                  </a:schemeClr>
                </a:solidFill>
                <a:latin typeface="+mn-lt"/>
              </a:rPr>
              <a:t>purus</a:t>
            </a:r>
            <a:r>
              <a:rPr lang="en-US" sz="900" dirty="0">
                <a:solidFill>
                  <a:schemeClr val="bg1">
                    <a:lumMod val="50000"/>
                  </a:schemeClr>
                </a:solidFill>
                <a:latin typeface="+mn-lt"/>
              </a:rPr>
              <a:t> </a:t>
            </a:r>
            <a:r>
              <a:rPr lang="en-US" sz="900" dirty="0" err="1">
                <a:solidFill>
                  <a:schemeClr val="bg1">
                    <a:lumMod val="50000"/>
                  </a:schemeClr>
                </a:solidFill>
                <a:latin typeface="+mn-lt"/>
              </a:rPr>
              <a:t>lectus</a:t>
            </a:r>
            <a:r>
              <a:rPr lang="en-US" sz="900" dirty="0">
                <a:solidFill>
                  <a:schemeClr val="bg1">
                    <a:lumMod val="50000"/>
                  </a:schemeClr>
                </a:solidFill>
                <a:latin typeface="+mn-lt"/>
              </a:rPr>
              <a:t> </a:t>
            </a:r>
            <a:r>
              <a:rPr lang="en-US" sz="900" dirty="0" err="1">
                <a:solidFill>
                  <a:schemeClr val="bg1">
                    <a:lumMod val="50000"/>
                  </a:schemeClr>
                </a:solidFill>
                <a:latin typeface="+mn-lt"/>
              </a:rPr>
              <a:t>malesuada</a:t>
            </a:r>
            <a:r>
              <a:rPr lang="en-US" sz="900" dirty="0">
                <a:solidFill>
                  <a:schemeClr val="bg1">
                    <a:lumMod val="50000"/>
                  </a:schemeClr>
                </a:solidFill>
                <a:latin typeface="+mn-lt"/>
              </a:rPr>
              <a:t> libero,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r>
              <a:rPr lang="en-US" sz="900" dirty="0">
                <a:solidFill>
                  <a:schemeClr val="bg1">
                    <a:lumMod val="50000"/>
                  </a:schemeClr>
                </a:solidFill>
                <a:latin typeface="+mn-lt"/>
              </a:rPr>
              <a:t>. Lorem ipsum dolor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consectetuer</a:t>
            </a:r>
            <a:r>
              <a:rPr lang="en-US" sz="900" dirty="0">
                <a:solidFill>
                  <a:schemeClr val="bg1">
                    <a:lumMod val="50000"/>
                  </a:schemeClr>
                </a:solidFill>
                <a:latin typeface="+mn-lt"/>
              </a:rPr>
              <a:t> </a:t>
            </a:r>
            <a:r>
              <a:rPr lang="en-US" sz="900" dirty="0" err="1">
                <a:solidFill>
                  <a:schemeClr val="bg1">
                    <a:lumMod val="50000"/>
                  </a:schemeClr>
                </a:solidFill>
                <a:latin typeface="+mn-lt"/>
              </a:rPr>
              <a:t>adipiscing</a:t>
            </a:r>
            <a:r>
              <a:rPr lang="en-US" sz="900" dirty="0">
                <a:solidFill>
                  <a:schemeClr val="bg1">
                    <a:lumMod val="50000"/>
                  </a:schemeClr>
                </a:solidFill>
                <a:latin typeface="+mn-lt"/>
              </a:rPr>
              <a:t> </a:t>
            </a:r>
            <a:r>
              <a:rPr lang="en-US" sz="900" dirty="0" err="1">
                <a:solidFill>
                  <a:schemeClr val="bg1">
                    <a:lumMod val="50000"/>
                  </a:schemeClr>
                </a:solidFill>
                <a:latin typeface="+mn-lt"/>
              </a:rPr>
              <a:t>elit</a:t>
            </a:r>
            <a:r>
              <a:rPr lang="en-US" sz="900" dirty="0">
                <a:solidFill>
                  <a:schemeClr val="bg1">
                    <a:lumMod val="50000"/>
                  </a:schemeClr>
                </a:solidFill>
                <a:latin typeface="+mn-lt"/>
              </a:rPr>
              <a:t>. Maecenas </a:t>
            </a:r>
            <a:r>
              <a:rPr lang="en-US" sz="900" dirty="0" err="1">
                <a:solidFill>
                  <a:schemeClr val="bg1">
                    <a:lumMod val="50000"/>
                  </a:schemeClr>
                </a:solidFill>
                <a:latin typeface="+mn-lt"/>
              </a:rPr>
              <a:t>porttitor</a:t>
            </a:r>
            <a:r>
              <a:rPr lang="en-US" sz="900" dirty="0">
                <a:solidFill>
                  <a:schemeClr val="bg1">
                    <a:lumMod val="50000"/>
                  </a:schemeClr>
                </a:solidFill>
                <a:latin typeface="+mn-lt"/>
              </a:rPr>
              <a:t> </a:t>
            </a:r>
            <a:r>
              <a:rPr lang="en-US" sz="900" dirty="0" err="1">
                <a:solidFill>
                  <a:schemeClr val="bg1">
                    <a:lumMod val="50000"/>
                  </a:schemeClr>
                </a:solidFill>
                <a:latin typeface="+mn-lt"/>
              </a:rPr>
              <a:t>congue</a:t>
            </a:r>
            <a:r>
              <a:rPr lang="en-US" sz="900" dirty="0">
                <a:solidFill>
                  <a:schemeClr val="bg1">
                    <a:lumMod val="50000"/>
                  </a:schemeClr>
                </a:solidFill>
                <a:latin typeface="+mn-lt"/>
              </a:rPr>
              <a:t> </a:t>
            </a:r>
            <a:r>
              <a:rPr lang="en-US" sz="900" dirty="0" err="1">
                <a:solidFill>
                  <a:schemeClr val="bg1">
                    <a:lumMod val="50000"/>
                  </a:schemeClr>
                </a:solidFill>
                <a:latin typeface="+mn-lt"/>
              </a:rPr>
              <a:t>massa</a:t>
            </a:r>
            <a:r>
              <a:rPr lang="en-US" sz="900" dirty="0">
                <a:solidFill>
                  <a:schemeClr val="bg1">
                    <a:lumMod val="50000"/>
                  </a:schemeClr>
                </a:solidFill>
                <a:latin typeface="+mn-lt"/>
              </a:rPr>
              <a:t>. </a:t>
            </a:r>
            <a:r>
              <a:rPr lang="en-US" sz="900" dirty="0" err="1">
                <a:solidFill>
                  <a:schemeClr val="bg1">
                    <a:lumMod val="50000"/>
                  </a:schemeClr>
                </a:solidFill>
                <a:latin typeface="+mn-lt"/>
              </a:rPr>
              <a:t>Fusce</a:t>
            </a:r>
            <a:r>
              <a:rPr lang="en-US" sz="900" dirty="0">
                <a:solidFill>
                  <a:schemeClr val="bg1">
                    <a:lumMod val="50000"/>
                  </a:schemeClr>
                </a:solidFill>
                <a:latin typeface="+mn-lt"/>
              </a:rPr>
              <a:t> </a:t>
            </a:r>
            <a:r>
              <a:rPr lang="en-US" sz="900" dirty="0" err="1">
                <a:solidFill>
                  <a:schemeClr val="bg1">
                    <a:lumMod val="50000"/>
                  </a:schemeClr>
                </a:solidFill>
                <a:latin typeface="+mn-lt"/>
              </a:rPr>
              <a:t>posuere</a:t>
            </a:r>
            <a:r>
              <a:rPr lang="en-US" sz="900" dirty="0">
                <a:solidFill>
                  <a:schemeClr val="bg1">
                    <a:lumMod val="50000"/>
                  </a:schemeClr>
                </a:solidFill>
                <a:latin typeface="+mn-lt"/>
              </a:rPr>
              <a:t>, magna sed pulvinar </a:t>
            </a:r>
            <a:r>
              <a:rPr lang="en-US" sz="900" dirty="0" err="1">
                <a:solidFill>
                  <a:schemeClr val="bg1">
                    <a:lumMod val="50000"/>
                  </a:schemeClr>
                </a:solidFill>
                <a:latin typeface="+mn-lt"/>
              </a:rPr>
              <a:t>ultricies</a:t>
            </a:r>
            <a:r>
              <a:rPr lang="en-US" sz="900" dirty="0">
                <a:solidFill>
                  <a:schemeClr val="bg1">
                    <a:lumMod val="50000"/>
                  </a:schemeClr>
                </a:solidFill>
                <a:latin typeface="+mn-lt"/>
              </a:rPr>
              <a:t>, </a:t>
            </a:r>
            <a:r>
              <a:rPr lang="en-US" sz="900" dirty="0" err="1">
                <a:solidFill>
                  <a:schemeClr val="bg1">
                    <a:lumMod val="50000"/>
                  </a:schemeClr>
                </a:solidFill>
                <a:latin typeface="+mn-lt"/>
              </a:rPr>
              <a:t>purus</a:t>
            </a:r>
            <a:r>
              <a:rPr lang="en-US" sz="900" dirty="0">
                <a:solidFill>
                  <a:schemeClr val="bg1">
                    <a:lumMod val="50000"/>
                  </a:schemeClr>
                </a:solidFill>
                <a:latin typeface="+mn-lt"/>
              </a:rPr>
              <a:t> </a:t>
            </a:r>
            <a:r>
              <a:rPr lang="en-US" sz="900" dirty="0" err="1">
                <a:solidFill>
                  <a:schemeClr val="bg1">
                    <a:lumMod val="50000"/>
                  </a:schemeClr>
                </a:solidFill>
                <a:latin typeface="+mn-lt"/>
              </a:rPr>
              <a:t>lectus</a:t>
            </a:r>
            <a:r>
              <a:rPr lang="en-US" sz="900" dirty="0">
                <a:solidFill>
                  <a:schemeClr val="bg1">
                    <a:lumMod val="50000"/>
                  </a:schemeClr>
                </a:solidFill>
                <a:latin typeface="+mn-lt"/>
              </a:rPr>
              <a:t> </a:t>
            </a:r>
            <a:r>
              <a:rPr lang="en-US" sz="900" dirty="0" err="1">
                <a:solidFill>
                  <a:schemeClr val="bg1">
                    <a:lumMod val="50000"/>
                  </a:schemeClr>
                </a:solidFill>
                <a:latin typeface="+mn-lt"/>
              </a:rPr>
              <a:t>malesuada</a:t>
            </a:r>
            <a:r>
              <a:rPr lang="en-US" sz="900" dirty="0">
                <a:solidFill>
                  <a:schemeClr val="bg1">
                    <a:lumMod val="50000"/>
                  </a:schemeClr>
                </a:solidFill>
                <a:latin typeface="+mn-lt"/>
              </a:rPr>
              <a:t> libero,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r>
              <a:rPr lang="en-US" sz="900" dirty="0">
                <a:solidFill>
                  <a:schemeClr val="bg1">
                    <a:lumMod val="50000"/>
                  </a:schemeClr>
                </a:solidFill>
                <a:latin typeface="+mn-lt"/>
              </a:rPr>
              <a:t>. sit </a:t>
            </a:r>
            <a:r>
              <a:rPr lang="en-US" sz="900" dirty="0" err="1">
                <a:solidFill>
                  <a:schemeClr val="bg1">
                    <a:lumMod val="50000"/>
                  </a:schemeClr>
                </a:solidFill>
                <a:latin typeface="+mn-lt"/>
              </a:rPr>
              <a:t>amet</a:t>
            </a:r>
            <a:r>
              <a:rPr lang="en-US" sz="900" dirty="0">
                <a:solidFill>
                  <a:schemeClr val="bg1">
                    <a:lumMod val="50000"/>
                  </a:schemeClr>
                </a:solidFill>
                <a:latin typeface="+mn-lt"/>
              </a:rPr>
              <a:t> </a:t>
            </a:r>
            <a:r>
              <a:rPr lang="en-US" sz="900" dirty="0" err="1">
                <a:solidFill>
                  <a:schemeClr val="bg1">
                    <a:lumMod val="50000"/>
                  </a:schemeClr>
                </a:solidFill>
                <a:latin typeface="+mn-lt"/>
              </a:rPr>
              <a:t>commodo</a:t>
            </a:r>
            <a:r>
              <a:rPr lang="en-US" sz="900" dirty="0">
                <a:solidFill>
                  <a:schemeClr val="bg1">
                    <a:lumMod val="50000"/>
                  </a:schemeClr>
                </a:solidFill>
                <a:latin typeface="+mn-lt"/>
              </a:rPr>
              <a:t> magna eros </a:t>
            </a:r>
            <a:r>
              <a:rPr lang="en-US" sz="900" dirty="0" err="1">
                <a:solidFill>
                  <a:schemeClr val="bg1">
                    <a:lumMod val="50000"/>
                  </a:schemeClr>
                </a:solidFill>
                <a:latin typeface="+mn-lt"/>
              </a:rPr>
              <a:t>quis</a:t>
            </a:r>
            <a:r>
              <a:rPr lang="en-US" sz="900" dirty="0">
                <a:solidFill>
                  <a:schemeClr val="bg1">
                    <a:lumMod val="50000"/>
                  </a:schemeClr>
                </a:solidFill>
                <a:latin typeface="+mn-lt"/>
              </a:rPr>
              <a:t> </a:t>
            </a:r>
            <a:r>
              <a:rPr lang="en-US" sz="900" dirty="0" err="1">
                <a:solidFill>
                  <a:schemeClr val="bg1">
                    <a:lumMod val="50000"/>
                  </a:schemeClr>
                </a:solidFill>
                <a:latin typeface="+mn-lt"/>
              </a:rPr>
              <a:t>urna</a:t>
            </a:r>
            <a:r>
              <a:rPr lang="en-US" sz="900" dirty="0">
                <a:solidFill>
                  <a:schemeClr val="bg1">
                    <a:lumMod val="50000"/>
                  </a:schemeClr>
                </a:solidFill>
                <a:latin typeface="+mn-lt"/>
              </a:rPr>
              <a:t>. </a:t>
            </a:r>
            <a:r>
              <a:rPr lang="en-US" sz="900" dirty="0" err="1">
                <a:solidFill>
                  <a:schemeClr val="bg1">
                    <a:lumMod val="50000"/>
                  </a:schemeClr>
                </a:solidFill>
                <a:latin typeface="+mn-lt"/>
              </a:rPr>
              <a:t>Pellentesque</a:t>
            </a:r>
            <a:r>
              <a:rPr lang="en-US" sz="900" dirty="0">
                <a:solidFill>
                  <a:schemeClr val="bg1">
                    <a:lumMod val="50000"/>
                  </a:schemeClr>
                </a:solidFill>
                <a:latin typeface="+mn-lt"/>
              </a:rPr>
              <a:t> habitant </a:t>
            </a:r>
            <a:r>
              <a:rPr lang="en-US" sz="900" dirty="0" err="1">
                <a:solidFill>
                  <a:schemeClr val="bg1">
                    <a:lumMod val="50000"/>
                  </a:schemeClr>
                </a:solidFill>
                <a:latin typeface="+mn-lt"/>
              </a:rPr>
              <a:t>morbi</a:t>
            </a:r>
            <a:r>
              <a:rPr lang="en-US" sz="900" dirty="0">
                <a:solidFill>
                  <a:schemeClr val="bg1">
                    <a:lumMod val="50000"/>
                  </a:schemeClr>
                </a:solidFill>
                <a:latin typeface="+mn-lt"/>
              </a:rPr>
              <a:t> </a:t>
            </a:r>
            <a:r>
              <a:rPr lang="en-US" sz="900" dirty="0" err="1">
                <a:solidFill>
                  <a:schemeClr val="bg1">
                    <a:lumMod val="50000"/>
                  </a:schemeClr>
                </a:solidFill>
                <a:latin typeface="+mn-lt"/>
              </a:rPr>
              <a:t>tristique</a:t>
            </a:r>
            <a:r>
              <a:rPr lang="en-US" sz="900" dirty="0">
                <a:solidFill>
                  <a:schemeClr val="bg1">
                    <a:lumMod val="50000"/>
                  </a:schemeClr>
                </a:solidFill>
                <a:latin typeface="+mn-lt"/>
              </a:rPr>
              <a:t> </a:t>
            </a:r>
            <a:r>
              <a:rPr lang="en-US" sz="900" dirty="0" err="1">
                <a:solidFill>
                  <a:schemeClr val="bg1">
                    <a:lumMod val="50000"/>
                  </a:schemeClr>
                </a:solidFill>
                <a:latin typeface="+mn-lt"/>
              </a:rPr>
              <a:t>senectus</a:t>
            </a:r>
            <a:r>
              <a:rPr lang="en-US" sz="900" dirty="0">
                <a:solidFill>
                  <a:schemeClr val="bg1">
                    <a:lumMod val="50000"/>
                  </a:schemeClr>
                </a:solidFill>
                <a:latin typeface="+mn-lt"/>
              </a:rPr>
              <a:t> et </a:t>
            </a:r>
            <a:r>
              <a:rPr lang="en-US" sz="900" dirty="0" err="1">
                <a:solidFill>
                  <a:schemeClr val="bg1">
                    <a:lumMod val="50000"/>
                  </a:schemeClr>
                </a:solidFill>
                <a:latin typeface="+mn-lt"/>
              </a:rPr>
              <a:t>netus</a:t>
            </a:r>
            <a:r>
              <a:rPr lang="en-US" sz="900" dirty="0">
                <a:solidFill>
                  <a:schemeClr val="bg1">
                    <a:lumMod val="50000"/>
                  </a:schemeClr>
                </a:solidFill>
                <a:latin typeface="+mn-lt"/>
              </a:rPr>
              <a:t> et </a:t>
            </a:r>
            <a:r>
              <a:rPr lang="en-US" sz="900" dirty="0" err="1">
                <a:solidFill>
                  <a:schemeClr val="bg1">
                    <a:lumMod val="50000"/>
                  </a:schemeClr>
                </a:solidFill>
                <a:latin typeface="+mn-lt"/>
              </a:rPr>
              <a:t>malesuada</a:t>
            </a:r>
            <a:r>
              <a:rPr lang="en-US" sz="900" dirty="0">
                <a:solidFill>
                  <a:schemeClr val="bg1">
                    <a:lumMod val="50000"/>
                  </a:schemeClr>
                </a:solidFill>
                <a:latin typeface="+mn-lt"/>
              </a:rPr>
              <a:t> fames ac </a:t>
            </a:r>
            <a:r>
              <a:rPr lang="en-US" sz="900" dirty="0" err="1">
                <a:solidFill>
                  <a:schemeClr val="bg1">
                    <a:lumMod val="50000"/>
                  </a:schemeClr>
                </a:solidFill>
                <a:latin typeface="+mn-lt"/>
              </a:rPr>
              <a:t>turpis</a:t>
            </a:r>
            <a:r>
              <a:rPr lang="en-US" sz="900" dirty="0">
                <a:solidFill>
                  <a:schemeClr val="bg1">
                    <a:lumMod val="50000"/>
                  </a:schemeClr>
                </a:solidFill>
                <a:latin typeface="+mn-lt"/>
              </a:rPr>
              <a:t> </a:t>
            </a:r>
            <a:r>
              <a:rPr lang="en-US" sz="900" dirty="0" err="1">
                <a:solidFill>
                  <a:schemeClr val="bg1">
                    <a:lumMod val="50000"/>
                  </a:schemeClr>
                </a:solidFill>
                <a:latin typeface="+mn-lt"/>
              </a:rPr>
              <a:t>egestas</a:t>
            </a:r>
            <a:r>
              <a:rPr lang="en-US" sz="900" dirty="0">
                <a:solidFill>
                  <a:schemeClr val="bg1">
                    <a:lumMod val="50000"/>
                  </a:schemeClr>
                </a:solidFill>
                <a:latin typeface="+mn-lt"/>
              </a:rPr>
              <a:t>. Proin pharetra </a:t>
            </a:r>
            <a:r>
              <a:rPr lang="en-US" sz="900" dirty="0" err="1">
                <a:solidFill>
                  <a:schemeClr val="bg1">
                    <a:lumMod val="50000"/>
                  </a:schemeClr>
                </a:solidFill>
                <a:latin typeface="+mn-lt"/>
              </a:rPr>
              <a:t>nonummy</a:t>
            </a:r>
            <a:r>
              <a:rPr lang="en-US" sz="900" dirty="0">
                <a:solidFill>
                  <a:schemeClr val="bg1">
                    <a:lumMod val="50000"/>
                  </a:schemeClr>
                </a:solidFill>
                <a:latin typeface="+mn-lt"/>
              </a:rPr>
              <a:t> </a:t>
            </a:r>
            <a:r>
              <a:rPr lang="en-US" sz="900" dirty="0" err="1">
                <a:solidFill>
                  <a:schemeClr val="bg1">
                    <a:lumMod val="50000"/>
                  </a:schemeClr>
                </a:solidFill>
                <a:latin typeface="+mn-lt"/>
              </a:rPr>
              <a:t>pede</a:t>
            </a:r>
            <a:r>
              <a:rPr lang="en-US" sz="900" dirty="0">
                <a:solidFill>
                  <a:schemeClr val="bg1">
                    <a:lumMod val="50000"/>
                  </a:schemeClr>
                </a:solidFill>
                <a:latin typeface="+mn-lt"/>
              </a:rPr>
              <a:t>. </a:t>
            </a:r>
            <a:r>
              <a:rPr lang="en-US" sz="900" dirty="0" err="1">
                <a:solidFill>
                  <a:schemeClr val="bg1">
                    <a:lumMod val="50000"/>
                  </a:schemeClr>
                </a:solidFill>
                <a:latin typeface="+mn-lt"/>
              </a:rPr>
              <a:t>Mauris</a:t>
            </a:r>
            <a:r>
              <a:rPr lang="en-US" sz="900" dirty="0">
                <a:solidFill>
                  <a:schemeClr val="bg1">
                    <a:lumMod val="50000"/>
                  </a:schemeClr>
                </a:solidFill>
                <a:latin typeface="+mn-lt"/>
              </a:rPr>
              <a:t> et </a:t>
            </a:r>
            <a:r>
              <a:rPr lang="en-US" sz="900" dirty="0" err="1">
                <a:solidFill>
                  <a:schemeClr val="bg1">
                    <a:lumMod val="50000"/>
                  </a:schemeClr>
                </a:solidFill>
                <a:latin typeface="+mn-lt"/>
              </a:rPr>
              <a:t>orci</a:t>
            </a:r>
            <a:endParaRPr lang="en-US" sz="900" dirty="0">
              <a:solidFill>
                <a:schemeClr val="bg1">
                  <a:lumMod val="50000"/>
                </a:schemeClr>
              </a:solidFill>
              <a:latin typeface="+mn-lt"/>
            </a:endParaRPr>
          </a:p>
        </p:txBody>
      </p:sp>
    </p:spTree>
    <p:extLst>
      <p:ext uri="{BB962C8B-B14F-4D97-AF65-F5344CB8AC3E}">
        <p14:creationId xmlns:p14="http://schemas.microsoft.com/office/powerpoint/2010/main" val="2362935282"/>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Title blank">
    <p:spTree>
      <p:nvGrpSpPr>
        <p:cNvPr id="1" name=""/>
        <p:cNvGrpSpPr/>
        <p:nvPr/>
      </p:nvGrpSpPr>
      <p:grpSpPr>
        <a:xfrm>
          <a:off x="0" y="0"/>
          <a:ext cx="0" cy="0"/>
          <a:chOff x="0" y="0"/>
          <a:chExt cx="0" cy="0"/>
        </a:xfrm>
      </p:grpSpPr>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7" name="Title Placeholder 1">
            <a:extLst>
              <a:ext uri="{FF2B5EF4-FFF2-40B4-BE49-F238E27FC236}">
                <a16:creationId xmlns:a16="http://schemas.microsoft.com/office/drawing/2014/main" id="{1C34AF33-A3C8-BE4F-80AE-5DD9C45D0070}"/>
              </a:ext>
            </a:extLst>
          </p:cNvPr>
          <p:cNvSpPr>
            <a:spLocks noGrp="1"/>
          </p:cNvSpPr>
          <p:nvPr>
            <p:ph type="title"/>
          </p:nvPr>
        </p:nvSpPr>
        <p:spPr>
          <a:xfrm>
            <a:off x="419101" y="1084065"/>
            <a:ext cx="11149755" cy="1183865"/>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39445093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Footnote">
            <a:extLst>
              <a:ext uri="{FF2B5EF4-FFF2-40B4-BE49-F238E27FC236}">
                <a16:creationId xmlns:a16="http://schemas.microsoft.com/office/drawing/2014/main" id="{2670474E-A895-B903-A952-A33D7903278C}"/>
              </a:ext>
            </a:extLst>
          </p:cNvPr>
          <p:cNvSpPr>
            <a:spLocks noGrp="1"/>
          </p:cNvSpPr>
          <p:nvPr>
            <p:ph type="body" sz="half" idx="2" hasCustomPrompt="1"/>
          </p:nvPr>
        </p:nvSpPr>
        <p:spPr>
          <a:xfrm>
            <a:off x="457200" y="6306217"/>
            <a:ext cx="10325101" cy="266363"/>
          </a:xfrm>
        </p:spPr>
        <p:txBody>
          <a:bodyPr rIns="0" anchor="b" anchorCtr="0"/>
          <a:lstStyle>
            <a:lvl1pPr marL="0" indent="0" algn="l">
              <a:spcBef>
                <a:spcPts val="0"/>
              </a:spcBef>
              <a:buNone/>
              <a:defRPr sz="900">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add footnote/source</a:t>
            </a:r>
          </a:p>
        </p:txBody>
      </p:sp>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a:t>Click to edit master title style</a:t>
            </a:r>
          </a:p>
        </p:txBody>
      </p:sp>
      <p:sp>
        <p:nvSpPr>
          <p:cNvPr id="5" name="Text Placeholder 4">
            <a:extLst>
              <a:ext uri="{FF2B5EF4-FFF2-40B4-BE49-F238E27FC236}">
                <a16:creationId xmlns:a16="http://schemas.microsoft.com/office/drawing/2014/main" id="{C53641C5-53EA-5639-53E5-637EA83D4796}"/>
              </a:ext>
            </a:extLst>
          </p:cNvPr>
          <p:cNvSpPr>
            <a:spLocks noGrp="1"/>
          </p:cNvSpPr>
          <p:nvPr>
            <p:ph type="body" sz="quarter" idx="10"/>
          </p:nvPr>
        </p:nvSpPr>
        <p:spPr>
          <a:xfrm>
            <a:off x="457202" y="1694050"/>
            <a:ext cx="11280775"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2529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E75330-0906-7041-819F-960237FD5FBB}"/>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60421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2325" y="2053167"/>
            <a:ext cx="5395384" cy="4323510"/>
          </a:xfrm>
        </p:spPr>
        <p:txBody>
          <a:bodyPr/>
          <a:lstStyle>
            <a:lvl1pPr>
              <a:defRPr sz="1800" cap="none"/>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30910" y="2053167"/>
            <a:ext cx="5395383" cy="4323510"/>
          </a:xfrm>
        </p:spPr>
        <p:txBody>
          <a:bodyPr/>
          <a:lstStyle>
            <a:lvl1pPr>
              <a:defRPr sz="1800" b="0" cap="none"/>
            </a:lvl1pPr>
            <a:lvl2pPr>
              <a:defRPr sz="1800" b="0"/>
            </a:lvl2pPr>
            <a:lvl3pPr>
              <a:defRPr sz="1600" b="0"/>
            </a:lvl3pPr>
            <a:lvl4pPr>
              <a:defRPr sz="1400" b="0"/>
            </a:lvl4pPr>
            <a:lvl5pPr>
              <a:defRPr sz="1400" b="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smtClean="0"/>
            </a:lvl1pPr>
          </a:lstStyle>
          <a:p>
            <a:fld id="{AB5DA29B-9140-0447-BC77-FEDFE341121F}" type="slidenum">
              <a:rPr lang="en-US" smtClean="0"/>
              <a:pPr/>
              <a:t>‹#›</a:t>
            </a:fld>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2276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8"/>
        <p:cNvGrpSpPr/>
        <p:nvPr/>
      </p:nvGrpSpPr>
      <p:grpSpPr>
        <a:xfrm>
          <a:off x="0" y="0"/>
          <a:ext cx="0" cy="0"/>
          <a:chOff x="0" y="0"/>
          <a:chExt cx="0" cy="0"/>
        </a:xfrm>
      </p:grpSpPr>
      <p:pic>
        <p:nvPicPr>
          <p:cNvPr id="19" name="Google Shape;19;p17"/>
          <p:cNvPicPr preferRelativeResize="0"/>
          <p:nvPr/>
        </p:nvPicPr>
        <p:blipFill rotWithShape="1">
          <a:blip r:embed="rId2">
            <a:alphaModFix/>
          </a:blip>
          <a:srcRect/>
          <a:stretch/>
        </p:blipFill>
        <p:spPr>
          <a:xfrm>
            <a:off x="6248400" y="0"/>
            <a:ext cx="5943600" cy="6858000"/>
          </a:xfrm>
          <a:prstGeom prst="rect">
            <a:avLst/>
          </a:prstGeom>
          <a:noFill/>
          <a:ln>
            <a:noFill/>
          </a:ln>
        </p:spPr>
      </p:pic>
    </p:spTree>
    <p:extLst>
      <p:ext uri="{BB962C8B-B14F-4D97-AF65-F5344CB8AC3E}">
        <p14:creationId xmlns:p14="http://schemas.microsoft.com/office/powerpoint/2010/main" val="81755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745269" y="4282392"/>
            <a:ext cx="10701463" cy="1107996"/>
          </a:xfrm>
          <a:prstGeom prst="rect">
            <a:avLst/>
          </a:prstGeom>
        </p:spPr>
        <p:txBody>
          <a:bodyPr wrap="square" lIns="0" tIns="0" rIns="0" bIns="0">
            <a:spAutoFit/>
          </a:bodyPr>
          <a:lstStyle>
            <a:lvl1pPr>
              <a:defRPr sz="7200" b="1" i="0">
                <a:solidFill>
                  <a:schemeClr val="bg1"/>
                </a:solidFill>
                <a:latin typeface="Arial"/>
                <a:cs typeface="Arial"/>
              </a:defRPr>
            </a:lvl1pPr>
          </a:lstStyle>
          <a:p>
            <a:endParaRPr/>
          </a:p>
        </p:txBody>
      </p:sp>
      <p:sp>
        <p:nvSpPr>
          <p:cNvPr id="3" name="Holder 3"/>
          <p:cNvSpPr>
            <a:spLocks noGrp="1"/>
          </p:cNvSpPr>
          <p:nvPr>
            <p:ph type="subTitle" idx="4"/>
          </p:nvPr>
        </p:nvSpPr>
        <p:spPr>
          <a:xfrm>
            <a:off x="745269" y="4282392"/>
            <a:ext cx="10701463" cy="1107996"/>
          </a:xfrm>
          <a:prstGeom prst="rect">
            <a:avLst/>
          </a:prstGeom>
        </p:spPr>
        <p:txBody>
          <a:bodyPr wrap="square" lIns="0" tIns="0" rIns="0" bIns="0">
            <a:spAutoFit/>
          </a:bodyPr>
          <a:lstStyle>
            <a:lvl1pPr>
              <a:defRPr sz="720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4151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1383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54142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1383C"/>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5759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1383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24902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54725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Image cover">
    <p:bg>
      <p:bgPr>
        <a:solidFill>
          <a:srgbClr val="518CC9"/>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b="8034"/>
          <a:stretch/>
        </p:blipFill>
        <p:spPr>
          <a:xfrm flipH="1">
            <a:off x="0" y="3378206"/>
            <a:ext cx="5742952" cy="3487053"/>
          </a:xfrm>
          <a:prstGeom prst="rect">
            <a:avLst/>
          </a:prstGeom>
        </p:spPr>
      </p:pic>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88" t="-1410" r="23188" b="8365"/>
          <a:stretch/>
        </p:blipFill>
        <p:spPr>
          <a:xfrm flipH="1">
            <a:off x="5021943" y="2077813"/>
            <a:ext cx="5913827" cy="4787444"/>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t="23119" r="1462" b="-1"/>
          <a:stretch/>
        </p:blipFill>
        <p:spPr>
          <a:xfrm>
            <a:off x="6091106" y="14514"/>
            <a:ext cx="6042839" cy="3146042"/>
          </a:xfrm>
          <a:prstGeom prst="rect">
            <a:avLst/>
          </a:prstGeom>
        </p:spPr>
      </p:pic>
      <p:pic>
        <p:nvPicPr>
          <p:cNvPr id="5" name="Picture 4"/>
          <p:cNvPicPr>
            <a:picLocks noChangeAspect="1"/>
          </p:cNvPicPr>
          <p:nvPr userDrawn="1"/>
        </p:nvPicPr>
        <p:blipFill rotWithShape="1">
          <a:blip r:embed="rId6" cstate="print">
            <a:extLst>
              <a:ext uri="{BEBA8EAE-BF5A-486C-A8C5-ECC9F3942E4B}">
                <a14:imgProps xmlns:a14="http://schemas.microsoft.com/office/drawing/2010/main">
                  <a14:imgLayer r:embed="rId7">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l="678" t="14932" r="1890" b="2168"/>
          <a:stretch/>
        </p:blipFill>
        <p:spPr>
          <a:xfrm>
            <a:off x="1" y="0"/>
            <a:ext cx="5952164" cy="3210666"/>
          </a:xfrm>
          <a:prstGeom prst="rect">
            <a:avLst/>
          </a:prstGeom>
        </p:spPr>
      </p:pic>
      <p:graphicFrame>
        <p:nvGraphicFramePr>
          <p:cNvPr id="3" name="Object 2" hidden="1"/>
          <p:cNvGraphicFramePr>
            <a:graphicFrameLocks noChangeAspect="1"/>
          </p:cNvGraphicFramePr>
          <p:nvPr userDrawn="1">
            <p:custDataLst>
              <p:tags r:id="rId1"/>
            </p:custDataLst>
          </p:nvPr>
        </p:nvGraphicFramePr>
        <p:xfrm>
          <a:off x="1589" y="1591"/>
          <a:ext cx="1587" cy="1587"/>
        </p:xfrm>
        <a:graphic>
          <a:graphicData uri="http://schemas.openxmlformats.org/presentationml/2006/ole">
            <mc:AlternateContent xmlns:mc="http://schemas.openxmlformats.org/markup-compatibility/2006">
              <mc:Choice xmlns:v="urn:schemas-microsoft-com:vml" Requires="v">
                <p:oleObj name="think-cell Slide" r:id="rId8" imgW="270" imgH="270" progId="TCLayout.ActiveDocument.1">
                  <p:embed/>
                </p:oleObj>
              </mc:Choice>
              <mc:Fallback>
                <p:oleObj name="think-cell Slide" r:id="rId8" imgW="270" imgH="270" progId="TCLayout.ActiveDocument.1">
                  <p:embed/>
                  <p:pic>
                    <p:nvPicPr>
                      <p:cNvPr id="3" name="Object 2" hidden="1"/>
                      <p:cNvPicPr/>
                      <p:nvPr/>
                    </p:nvPicPr>
                    <p:blipFill>
                      <a:blip r:embed="rId9"/>
                      <a:stretch>
                        <a:fillRect/>
                      </a:stretch>
                    </p:blipFill>
                    <p:spPr>
                      <a:xfrm>
                        <a:off x="1589" y="1591"/>
                        <a:ext cx="1587" cy="1587"/>
                      </a:xfrm>
                      <a:prstGeom prst="rect">
                        <a:avLst/>
                      </a:prstGeom>
                    </p:spPr>
                  </p:pic>
                </p:oleObj>
              </mc:Fallback>
            </mc:AlternateContent>
          </a:graphicData>
        </a:graphic>
      </p:graphicFrame>
      <p:sp>
        <p:nvSpPr>
          <p:cNvPr id="6" name="Flowchart: Manual Input 6"/>
          <p:cNvSpPr/>
          <p:nvPr userDrawn="1"/>
        </p:nvSpPr>
        <p:spPr>
          <a:xfrm>
            <a:off x="9808779" y="0"/>
            <a:ext cx="2393807"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6667 w 10000"/>
              <a:gd name="connsiteY0" fmla="*/ 0 h 10017"/>
              <a:gd name="connsiteX1" fmla="*/ 10000 w 10000"/>
              <a:gd name="connsiteY1" fmla="*/ 17 h 10017"/>
              <a:gd name="connsiteX2" fmla="*/ 10000 w 10000"/>
              <a:gd name="connsiteY2" fmla="*/ 10017 h 10017"/>
              <a:gd name="connsiteX3" fmla="*/ 0 w 10000"/>
              <a:gd name="connsiteY3" fmla="*/ 10017 h 10017"/>
              <a:gd name="connsiteX4" fmla="*/ 6667 w 10000"/>
              <a:gd name="connsiteY4" fmla="*/ 0 h 10017"/>
              <a:gd name="connsiteX0" fmla="*/ 8123 w 10000"/>
              <a:gd name="connsiteY0" fmla="*/ 0 h 10001"/>
              <a:gd name="connsiteX1" fmla="*/ 10000 w 10000"/>
              <a:gd name="connsiteY1" fmla="*/ 1 h 10001"/>
              <a:gd name="connsiteX2" fmla="*/ 10000 w 10000"/>
              <a:gd name="connsiteY2" fmla="*/ 10001 h 10001"/>
              <a:gd name="connsiteX3" fmla="*/ 0 w 10000"/>
              <a:gd name="connsiteY3" fmla="*/ 10001 h 10001"/>
              <a:gd name="connsiteX4" fmla="*/ 8123 w 10000"/>
              <a:gd name="connsiteY4" fmla="*/ 0 h 10001"/>
              <a:gd name="connsiteX0" fmla="*/ 9288 w 10000"/>
              <a:gd name="connsiteY0" fmla="*/ 0 h 10001"/>
              <a:gd name="connsiteX1" fmla="*/ 10000 w 10000"/>
              <a:gd name="connsiteY1" fmla="*/ 1 h 10001"/>
              <a:gd name="connsiteX2" fmla="*/ 10000 w 10000"/>
              <a:gd name="connsiteY2" fmla="*/ 10001 h 10001"/>
              <a:gd name="connsiteX3" fmla="*/ 0 w 10000"/>
              <a:gd name="connsiteY3" fmla="*/ 10001 h 10001"/>
              <a:gd name="connsiteX4" fmla="*/ 9288 w 10000"/>
              <a:gd name="connsiteY4" fmla="*/ 0 h 10001"/>
              <a:gd name="connsiteX0" fmla="*/ 8948 w 10000"/>
              <a:gd name="connsiteY0" fmla="*/ 0 h 10001"/>
              <a:gd name="connsiteX1" fmla="*/ 10000 w 10000"/>
              <a:gd name="connsiteY1" fmla="*/ 1 h 10001"/>
              <a:gd name="connsiteX2" fmla="*/ 10000 w 10000"/>
              <a:gd name="connsiteY2" fmla="*/ 10001 h 10001"/>
              <a:gd name="connsiteX3" fmla="*/ 0 w 10000"/>
              <a:gd name="connsiteY3" fmla="*/ 10001 h 10001"/>
              <a:gd name="connsiteX4" fmla="*/ 8948 w 10000"/>
              <a:gd name="connsiteY4" fmla="*/ 0 h 10001"/>
              <a:gd name="connsiteX0" fmla="*/ 9239 w 10291"/>
              <a:gd name="connsiteY0" fmla="*/ 0 h 10001"/>
              <a:gd name="connsiteX1" fmla="*/ 10291 w 10291"/>
              <a:gd name="connsiteY1" fmla="*/ 1 h 10001"/>
              <a:gd name="connsiteX2" fmla="*/ 10291 w 10291"/>
              <a:gd name="connsiteY2" fmla="*/ 10001 h 10001"/>
              <a:gd name="connsiteX3" fmla="*/ 0 w 10291"/>
              <a:gd name="connsiteY3" fmla="*/ 10001 h 10001"/>
              <a:gd name="connsiteX4" fmla="*/ 9239 w 10291"/>
              <a:gd name="connsiteY4" fmla="*/ 0 h 10001"/>
              <a:gd name="connsiteX0" fmla="*/ 9288 w 10291"/>
              <a:gd name="connsiteY0" fmla="*/ 0 h 10050"/>
              <a:gd name="connsiteX1" fmla="*/ 10291 w 10291"/>
              <a:gd name="connsiteY1" fmla="*/ 50 h 10050"/>
              <a:gd name="connsiteX2" fmla="*/ 10291 w 10291"/>
              <a:gd name="connsiteY2" fmla="*/ 10050 h 10050"/>
              <a:gd name="connsiteX3" fmla="*/ 0 w 10291"/>
              <a:gd name="connsiteY3" fmla="*/ 10050 h 10050"/>
              <a:gd name="connsiteX4" fmla="*/ 9288 w 10291"/>
              <a:gd name="connsiteY4" fmla="*/ 0 h 10050"/>
              <a:gd name="connsiteX0" fmla="*/ 9288 w 10291"/>
              <a:gd name="connsiteY0" fmla="*/ 0 h 10050"/>
              <a:gd name="connsiteX1" fmla="*/ 10291 w 10291"/>
              <a:gd name="connsiteY1" fmla="*/ 1 h 10050"/>
              <a:gd name="connsiteX2" fmla="*/ 10291 w 10291"/>
              <a:gd name="connsiteY2" fmla="*/ 10050 h 10050"/>
              <a:gd name="connsiteX3" fmla="*/ 0 w 10291"/>
              <a:gd name="connsiteY3" fmla="*/ 10050 h 10050"/>
              <a:gd name="connsiteX4" fmla="*/ 9288 w 10291"/>
              <a:gd name="connsiteY4" fmla="*/ 0 h 1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 h="10050">
                <a:moveTo>
                  <a:pt x="9288" y="0"/>
                </a:moveTo>
                <a:lnTo>
                  <a:pt x="10291" y="1"/>
                </a:lnTo>
                <a:lnTo>
                  <a:pt x="10291" y="10050"/>
                </a:lnTo>
                <a:lnTo>
                  <a:pt x="0" y="10050"/>
                </a:lnTo>
                <a:lnTo>
                  <a:pt x="928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4" name="Picture 3"/>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0383351" y="6251467"/>
            <a:ext cx="1699831" cy="462562"/>
          </a:xfrm>
          <a:prstGeom prst="rect">
            <a:avLst/>
          </a:prstGeom>
        </p:spPr>
      </p:pic>
      <p:sp>
        <p:nvSpPr>
          <p:cNvPr id="17" name="Rectangle 16"/>
          <p:cNvSpPr/>
          <p:nvPr userDrawn="1"/>
        </p:nvSpPr>
        <p:spPr>
          <a:xfrm>
            <a:off x="5103100" y="3153046"/>
            <a:ext cx="6054179" cy="217716"/>
          </a:xfrm>
          <a:prstGeom prst="rect">
            <a:avLst/>
          </a:prstGeom>
          <a:solidFill>
            <a:srgbClr val="006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userDrawn="1"/>
        </p:nvSpPr>
        <p:spPr>
          <a:xfrm rot="5400000">
            <a:off x="4428773" y="1537905"/>
            <a:ext cx="3220884" cy="174103"/>
          </a:xfrm>
          <a:prstGeom prst="rect">
            <a:avLst/>
          </a:prstGeom>
          <a:solidFill>
            <a:srgbClr val="006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p:cNvSpPr/>
          <p:nvPr userDrawn="1"/>
        </p:nvSpPr>
        <p:spPr>
          <a:xfrm>
            <a:off x="5103100" y="3153046"/>
            <a:ext cx="6054179" cy="217716"/>
          </a:xfrm>
          <a:prstGeom prst="rect">
            <a:avLst/>
          </a:prstGeom>
          <a:solidFill>
            <a:srgbClr val="006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lowchart: Manual Input 6"/>
          <p:cNvSpPr/>
          <p:nvPr userDrawn="1"/>
        </p:nvSpPr>
        <p:spPr>
          <a:xfrm>
            <a:off x="9808779" y="14513"/>
            <a:ext cx="2393807"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6667 w 10000"/>
              <a:gd name="connsiteY0" fmla="*/ 0 h 10017"/>
              <a:gd name="connsiteX1" fmla="*/ 10000 w 10000"/>
              <a:gd name="connsiteY1" fmla="*/ 17 h 10017"/>
              <a:gd name="connsiteX2" fmla="*/ 10000 w 10000"/>
              <a:gd name="connsiteY2" fmla="*/ 10017 h 10017"/>
              <a:gd name="connsiteX3" fmla="*/ 0 w 10000"/>
              <a:gd name="connsiteY3" fmla="*/ 10017 h 10017"/>
              <a:gd name="connsiteX4" fmla="*/ 6667 w 10000"/>
              <a:gd name="connsiteY4" fmla="*/ 0 h 10017"/>
              <a:gd name="connsiteX0" fmla="*/ 8123 w 10000"/>
              <a:gd name="connsiteY0" fmla="*/ 0 h 10001"/>
              <a:gd name="connsiteX1" fmla="*/ 10000 w 10000"/>
              <a:gd name="connsiteY1" fmla="*/ 1 h 10001"/>
              <a:gd name="connsiteX2" fmla="*/ 10000 w 10000"/>
              <a:gd name="connsiteY2" fmla="*/ 10001 h 10001"/>
              <a:gd name="connsiteX3" fmla="*/ 0 w 10000"/>
              <a:gd name="connsiteY3" fmla="*/ 10001 h 10001"/>
              <a:gd name="connsiteX4" fmla="*/ 8123 w 10000"/>
              <a:gd name="connsiteY4" fmla="*/ 0 h 10001"/>
              <a:gd name="connsiteX0" fmla="*/ 9288 w 10000"/>
              <a:gd name="connsiteY0" fmla="*/ 0 h 10001"/>
              <a:gd name="connsiteX1" fmla="*/ 10000 w 10000"/>
              <a:gd name="connsiteY1" fmla="*/ 1 h 10001"/>
              <a:gd name="connsiteX2" fmla="*/ 10000 w 10000"/>
              <a:gd name="connsiteY2" fmla="*/ 10001 h 10001"/>
              <a:gd name="connsiteX3" fmla="*/ 0 w 10000"/>
              <a:gd name="connsiteY3" fmla="*/ 10001 h 10001"/>
              <a:gd name="connsiteX4" fmla="*/ 9288 w 10000"/>
              <a:gd name="connsiteY4" fmla="*/ 0 h 10001"/>
              <a:gd name="connsiteX0" fmla="*/ 8948 w 10000"/>
              <a:gd name="connsiteY0" fmla="*/ 0 h 10001"/>
              <a:gd name="connsiteX1" fmla="*/ 10000 w 10000"/>
              <a:gd name="connsiteY1" fmla="*/ 1 h 10001"/>
              <a:gd name="connsiteX2" fmla="*/ 10000 w 10000"/>
              <a:gd name="connsiteY2" fmla="*/ 10001 h 10001"/>
              <a:gd name="connsiteX3" fmla="*/ 0 w 10000"/>
              <a:gd name="connsiteY3" fmla="*/ 10001 h 10001"/>
              <a:gd name="connsiteX4" fmla="*/ 8948 w 10000"/>
              <a:gd name="connsiteY4" fmla="*/ 0 h 10001"/>
              <a:gd name="connsiteX0" fmla="*/ 9239 w 10291"/>
              <a:gd name="connsiteY0" fmla="*/ 0 h 10001"/>
              <a:gd name="connsiteX1" fmla="*/ 10291 w 10291"/>
              <a:gd name="connsiteY1" fmla="*/ 1 h 10001"/>
              <a:gd name="connsiteX2" fmla="*/ 10291 w 10291"/>
              <a:gd name="connsiteY2" fmla="*/ 10001 h 10001"/>
              <a:gd name="connsiteX3" fmla="*/ 0 w 10291"/>
              <a:gd name="connsiteY3" fmla="*/ 10001 h 10001"/>
              <a:gd name="connsiteX4" fmla="*/ 9239 w 10291"/>
              <a:gd name="connsiteY4" fmla="*/ 0 h 10001"/>
              <a:gd name="connsiteX0" fmla="*/ 9288 w 10291"/>
              <a:gd name="connsiteY0" fmla="*/ 0 h 10050"/>
              <a:gd name="connsiteX1" fmla="*/ 10291 w 10291"/>
              <a:gd name="connsiteY1" fmla="*/ 50 h 10050"/>
              <a:gd name="connsiteX2" fmla="*/ 10291 w 10291"/>
              <a:gd name="connsiteY2" fmla="*/ 10050 h 10050"/>
              <a:gd name="connsiteX3" fmla="*/ 0 w 10291"/>
              <a:gd name="connsiteY3" fmla="*/ 10050 h 10050"/>
              <a:gd name="connsiteX4" fmla="*/ 9288 w 10291"/>
              <a:gd name="connsiteY4" fmla="*/ 0 h 10050"/>
              <a:gd name="connsiteX0" fmla="*/ 9288 w 10291"/>
              <a:gd name="connsiteY0" fmla="*/ 0 h 10050"/>
              <a:gd name="connsiteX1" fmla="*/ 10291 w 10291"/>
              <a:gd name="connsiteY1" fmla="*/ 1 h 10050"/>
              <a:gd name="connsiteX2" fmla="*/ 10291 w 10291"/>
              <a:gd name="connsiteY2" fmla="*/ 10050 h 10050"/>
              <a:gd name="connsiteX3" fmla="*/ 0 w 10291"/>
              <a:gd name="connsiteY3" fmla="*/ 10050 h 10050"/>
              <a:gd name="connsiteX4" fmla="*/ 9288 w 10291"/>
              <a:gd name="connsiteY4" fmla="*/ 0 h 1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1" h="10050">
                <a:moveTo>
                  <a:pt x="9288" y="0"/>
                </a:moveTo>
                <a:lnTo>
                  <a:pt x="10291" y="1"/>
                </a:lnTo>
                <a:lnTo>
                  <a:pt x="10291" y="10050"/>
                </a:lnTo>
                <a:lnTo>
                  <a:pt x="0" y="10050"/>
                </a:lnTo>
                <a:lnTo>
                  <a:pt x="9288"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25" name="Picture 24"/>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10383351" y="6265980"/>
            <a:ext cx="1699831" cy="462562"/>
          </a:xfrm>
          <a:prstGeom prst="rect">
            <a:avLst/>
          </a:prstGeom>
        </p:spPr>
      </p:pic>
      <p:sp>
        <p:nvSpPr>
          <p:cNvPr id="2" name="Title 1"/>
          <p:cNvSpPr>
            <a:spLocks noGrp="1"/>
          </p:cNvSpPr>
          <p:nvPr>
            <p:ph type="title"/>
          </p:nvPr>
        </p:nvSpPr>
        <p:spPr>
          <a:xfrm>
            <a:off x="214472" y="299394"/>
            <a:ext cx="10515600" cy="492443"/>
          </a:xfrm>
        </p:spPr>
        <p:txBody>
          <a:bodyPr/>
          <a:lstStyle>
            <a:lvl1pPr>
              <a:defRPr>
                <a:solidFill>
                  <a:schemeClr val="bg1"/>
                </a:solidFill>
              </a:defRPr>
            </a:lvl1pPr>
          </a:lstStyle>
          <a:p>
            <a:r>
              <a:rPr lang="en-US"/>
              <a:t>Click to edit Master title style</a:t>
            </a:r>
          </a:p>
        </p:txBody>
      </p:sp>
      <p:sp>
        <p:nvSpPr>
          <p:cNvPr id="8" name="Text Placeholder 10"/>
          <p:cNvSpPr>
            <a:spLocks noGrp="1"/>
          </p:cNvSpPr>
          <p:nvPr>
            <p:ph type="body" sz="quarter" idx="11"/>
          </p:nvPr>
        </p:nvSpPr>
        <p:spPr>
          <a:xfrm>
            <a:off x="214473" y="1272174"/>
            <a:ext cx="11143977" cy="276999"/>
          </a:xfrm>
        </p:spPr>
        <p:txBody>
          <a:bodyPr/>
          <a:lstStyle>
            <a:lvl1pPr marL="0" indent="0">
              <a:buNone/>
              <a:defRPr>
                <a:solidFill>
                  <a:schemeClr val="bg1"/>
                </a:solidFill>
              </a:defRPr>
            </a:lvl1pPr>
          </a:lstStyle>
          <a:p>
            <a:pPr lvl="0"/>
            <a:r>
              <a:rPr lang="en-US"/>
              <a:t>Click to edit Master text styles</a:t>
            </a:r>
          </a:p>
        </p:txBody>
      </p:sp>
      <p:sp>
        <p:nvSpPr>
          <p:cNvPr id="14" name="Rectangle 13"/>
          <p:cNvSpPr/>
          <p:nvPr userDrawn="1"/>
        </p:nvSpPr>
        <p:spPr>
          <a:xfrm>
            <a:off x="-1" y="3153050"/>
            <a:ext cx="5103100" cy="232227"/>
          </a:xfrm>
          <a:prstGeom prst="rect">
            <a:avLst/>
          </a:prstGeom>
          <a:solidFill>
            <a:srgbClr val="006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userDrawn="1"/>
        </p:nvSpPr>
        <p:spPr>
          <a:xfrm rot="5400000">
            <a:off x="3148325" y="4905619"/>
            <a:ext cx="3719465" cy="214323"/>
          </a:xfrm>
          <a:prstGeom prst="rect">
            <a:avLst/>
          </a:prstGeom>
          <a:solidFill>
            <a:srgbClr val="006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89205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7" name="Title Placeholder 1">
            <a:extLst>
              <a:ext uri="{FF2B5EF4-FFF2-40B4-BE49-F238E27FC236}">
                <a16:creationId xmlns:a16="http://schemas.microsoft.com/office/drawing/2014/main" id="{1C34AF33-A3C8-BE4F-80AE-5DD9C45D0070}"/>
              </a:ext>
            </a:extLst>
          </p:cNvPr>
          <p:cNvSpPr>
            <a:spLocks noGrp="1"/>
          </p:cNvSpPr>
          <p:nvPr>
            <p:ph type="title"/>
          </p:nvPr>
        </p:nvSpPr>
        <p:spPr>
          <a:xfrm>
            <a:off x="419100" y="1292353"/>
            <a:ext cx="11149755" cy="1183865"/>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43466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HK">
    <p:bg>
      <p:bgPr>
        <a:solidFill>
          <a:schemeClr val="bg1"/>
        </a:solidFill>
        <a:effectLst/>
      </p:bgPr>
    </p:bg>
    <p:spTree>
      <p:nvGrpSpPr>
        <p:cNvPr id="1" name=""/>
        <p:cNvGrpSpPr/>
        <p:nvPr/>
      </p:nvGrpSpPr>
      <p:grpSpPr>
        <a:xfrm>
          <a:off x="0" y="0"/>
          <a:ext cx="0" cy="0"/>
          <a:chOff x="0" y="0"/>
          <a:chExt cx="0" cy="0"/>
        </a:xfrm>
      </p:grpSpPr>
      <p:sp>
        <p:nvSpPr>
          <p:cNvPr id="11" name="TextBox 10"/>
          <p:cNvSpPr txBox="1"/>
          <p:nvPr userDrawn="1"/>
        </p:nvSpPr>
        <p:spPr>
          <a:xfrm>
            <a:off x="609601" y="5803273"/>
            <a:ext cx="11286815" cy="704823"/>
          </a:xfrm>
          <a:prstGeom prst="rect">
            <a:avLst/>
          </a:prstGeom>
          <a:noFill/>
        </p:spPr>
        <p:txBody>
          <a:bodyPr wrap="square" rtlCol="0" anchor="b">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dirty="0">
                <a:solidFill>
                  <a:schemeClr val="bg1">
                    <a:lumMod val="65000"/>
                  </a:schemeClr>
                </a:solidFill>
                <a:latin typeface="Arial" charset="0"/>
                <a:cs typeface="Arial" charset="0"/>
              </a:rPr>
              <a:t>Sydney Health is offered through an arrangement with CareMarket, Inc., a separate company offering mobile application services on behalf of Anthem Blue Cross and Blue Shield. ©2021-2022.</a:t>
            </a:r>
          </a:p>
          <a:p>
            <a:endParaRPr lang="en-US" sz="700" dirty="0">
              <a:solidFill>
                <a:schemeClr val="bg1">
                  <a:lumMod val="65000"/>
                </a:schemeClr>
              </a:solidFill>
              <a:latin typeface="Arial" charset="0"/>
              <a:ea typeface="Arial" charset="0"/>
              <a:cs typeface="Arial" charset="0"/>
            </a:endParaRPr>
          </a:p>
          <a:p>
            <a:r>
              <a:rPr lang="en-US" sz="700" dirty="0">
                <a:solidFill>
                  <a:schemeClr val="bg1">
                    <a:lumMod val="65000"/>
                  </a:schemeClr>
                </a:solidFill>
                <a:latin typeface="Arial" charset="0"/>
                <a:ea typeface="Arial" charset="0"/>
                <a:cs typeface="Arial" charset="0"/>
              </a:rPr>
              <a:t>Anthem Blue Cross and Blue Shield is the trade name of Anthem Health Plans of Virginia. Anthem Blue Cross and Blue Shield, and its affiliate Healthkeepers, Inc., serving all of Virginia except for the City of Fairfax, the Town of Vienna, and the area east of State Route 123, are independent licensees of the Blue Cross Blue Shield Association. Anthem is a registered trademark of Anthem Insurance Companies, Inc. </a:t>
            </a:r>
          </a:p>
        </p:txBody>
      </p:sp>
      <p:pic>
        <p:nvPicPr>
          <p:cNvPr id="4" name="Picture 3" descr="A picture containing graphical user interface&#10;&#10;Description automatically generated">
            <a:extLst>
              <a:ext uri="{FF2B5EF4-FFF2-40B4-BE49-F238E27FC236}">
                <a16:creationId xmlns:a16="http://schemas.microsoft.com/office/drawing/2014/main" id="{9B49A09E-7375-3B4E-9681-822ED7D676E3}"/>
              </a:ext>
            </a:extLst>
          </p:cNvPr>
          <p:cNvPicPr>
            <a:picLocks noChangeAspect="1"/>
          </p:cNvPicPr>
          <p:nvPr userDrawn="1"/>
        </p:nvPicPr>
        <p:blipFill>
          <a:blip r:embed="rId2"/>
          <a:stretch>
            <a:fillRect/>
          </a:stretch>
        </p:blipFill>
        <p:spPr>
          <a:xfrm>
            <a:off x="724484" y="5465695"/>
            <a:ext cx="1495849" cy="435573"/>
          </a:xfrm>
          <a:prstGeom prst="rect">
            <a:avLst/>
          </a:prstGeom>
        </p:spPr>
      </p:pic>
    </p:spTree>
    <p:extLst>
      <p:ext uri="{BB962C8B-B14F-4D97-AF65-F5344CB8AC3E}">
        <p14:creationId xmlns:p14="http://schemas.microsoft.com/office/powerpoint/2010/main" val="219871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7E6221-C6AF-0A5A-5D73-9FA2EFE88C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89223" y="3556216"/>
            <a:ext cx="2267712" cy="1510592"/>
          </a:xfrm>
          <a:prstGeom prst="rect">
            <a:avLst/>
          </a:prstGeom>
        </p:spPr>
      </p:pic>
      <p:sp>
        <p:nvSpPr>
          <p:cNvPr id="24" name="Text Placeholder 2">
            <a:extLst>
              <a:ext uri="{FF2B5EF4-FFF2-40B4-BE49-F238E27FC236}">
                <a16:creationId xmlns:a16="http://schemas.microsoft.com/office/drawing/2014/main" id="{8A24693D-AE8F-0F47-A104-CE383779251E}"/>
              </a:ext>
            </a:extLst>
          </p:cNvPr>
          <p:cNvSpPr>
            <a:spLocks noGrp="1"/>
          </p:cNvSpPr>
          <p:nvPr>
            <p:ph idx="17" hasCustomPrompt="1"/>
          </p:nvPr>
        </p:nvSpPr>
        <p:spPr>
          <a:xfrm>
            <a:off x="600617" y="5159347"/>
            <a:ext cx="3717619" cy="716712"/>
          </a:xfrm>
          <a:prstGeom prst="rect">
            <a:avLst/>
          </a:prstGeom>
        </p:spPr>
        <p:txBody>
          <a:bodyPr vert="horz" lIns="0" tIns="0" rIns="0" bIns="0" rtlCol="0">
            <a:noAutofit/>
          </a:bodyPr>
          <a:lstStyle>
            <a:lvl1pPr marL="0" indent="0">
              <a:buNone/>
              <a:defRPr sz="1600">
                <a:solidFill>
                  <a:schemeClr val="accent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Date goes here</a:t>
            </a: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89FB37A-FC28-5D46-B4AE-B7F6E3C54E87}"/>
              </a:ext>
            </a:extLst>
          </p:cNvPr>
          <p:cNvSpPr>
            <a:spLocks noGrp="1"/>
          </p:cNvSpPr>
          <p:nvPr>
            <p:ph type="subTitle" idx="1" hasCustomPrompt="1"/>
          </p:nvPr>
        </p:nvSpPr>
        <p:spPr>
          <a:xfrm>
            <a:off x="600617" y="3717344"/>
            <a:ext cx="3717619" cy="1286739"/>
          </a:xfrm>
        </p:spPr>
        <p:txBody>
          <a:bodyPr tIns="45720">
            <a:noAutofit/>
          </a:bodyPr>
          <a:lstStyle>
            <a:lvl1pPr marL="0" indent="0" algn="l">
              <a:lnSpc>
                <a:spcPct val="100000"/>
              </a:lnSpc>
              <a:buNone/>
              <a:defRPr sz="2133" spc="0">
                <a:solidFill>
                  <a:schemeClr val="tx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r>
              <a:rPr lang="en-US" altLang="zh-TW" dirty="0"/>
              <a:t> Arial 16pt</a:t>
            </a:r>
            <a:endParaRPr lang="en-US" dirty="0"/>
          </a:p>
        </p:txBody>
      </p:sp>
      <p:sp>
        <p:nvSpPr>
          <p:cNvPr id="19" name="Title 1">
            <a:extLst>
              <a:ext uri="{FF2B5EF4-FFF2-40B4-BE49-F238E27FC236}">
                <a16:creationId xmlns:a16="http://schemas.microsoft.com/office/drawing/2014/main" id="{262C8DD3-739E-124D-9851-B72DDBB5CB3C}"/>
              </a:ext>
            </a:extLst>
          </p:cNvPr>
          <p:cNvSpPr>
            <a:spLocks noGrp="1"/>
          </p:cNvSpPr>
          <p:nvPr>
            <p:ph type="ctrTitle" hasCustomPrompt="1"/>
          </p:nvPr>
        </p:nvSpPr>
        <p:spPr>
          <a:xfrm>
            <a:off x="571995" y="1075286"/>
            <a:ext cx="5994399" cy="1835697"/>
          </a:xfrm>
        </p:spPr>
        <p:txBody>
          <a:bodyPr anchor="b">
            <a:noAutofit/>
          </a:bodyPr>
          <a:lstStyle>
            <a:lvl1pPr algn="l">
              <a:lnSpc>
                <a:spcPct val="85000"/>
              </a:lnSpc>
              <a:defRPr sz="5333" b="1" spc="-133" baseline="0">
                <a:solidFill>
                  <a:schemeClr val="tx2"/>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pic>
        <p:nvPicPr>
          <p:cNvPr id="13" name="Picture 12">
            <a:extLst>
              <a:ext uri="{FF2B5EF4-FFF2-40B4-BE49-F238E27FC236}">
                <a16:creationId xmlns:a16="http://schemas.microsoft.com/office/drawing/2014/main" id="{544FA8E5-1E45-CB45-85CC-E9037F2850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73700" y="3558947"/>
            <a:ext cx="2265193" cy="1510597"/>
          </a:xfrm>
          <a:prstGeom prst="rect">
            <a:avLst/>
          </a:prstGeom>
        </p:spPr>
      </p:pic>
      <p:sp>
        <p:nvSpPr>
          <p:cNvPr id="17" name="Rectangle 16">
            <a:extLst>
              <a:ext uri="{FF2B5EF4-FFF2-40B4-BE49-F238E27FC236}">
                <a16:creationId xmlns:a16="http://schemas.microsoft.com/office/drawing/2014/main" id="{D15C9D43-7BB8-A24D-B43D-63803AABE487}"/>
              </a:ext>
            </a:extLst>
          </p:cNvPr>
          <p:cNvSpPr/>
          <p:nvPr userDrawn="1"/>
        </p:nvSpPr>
        <p:spPr>
          <a:xfrm rot="5400000">
            <a:off x="1679259" y="2054608"/>
            <a:ext cx="268224" cy="25007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0" name="Picture 19">
            <a:extLst>
              <a:ext uri="{FF2B5EF4-FFF2-40B4-BE49-F238E27FC236}">
                <a16:creationId xmlns:a16="http://schemas.microsoft.com/office/drawing/2014/main" id="{12174323-BBC1-114B-855F-1F66D99BA9A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59345" y="3556216"/>
            <a:ext cx="2265896" cy="1510597"/>
          </a:xfrm>
          <a:prstGeom prst="rect">
            <a:avLst/>
          </a:prstGeom>
        </p:spPr>
      </p:pic>
      <p:sp>
        <p:nvSpPr>
          <p:cNvPr id="22" name="Rectangle 21">
            <a:extLst>
              <a:ext uri="{FF2B5EF4-FFF2-40B4-BE49-F238E27FC236}">
                <a16:creationId xmlns:a16="http://schemas.microsoft.com/office/drawing/2014/main" id="{39B8545A-6CBB-3E42-8BAC-14A21593571F}"/>
              </a:ext>
            </a:extLst>
          </p:cNvPr>
          <p:cNvSpPr/>
          <p:nvPr userDrawn="1"/>
        </p:nvSpPr>
        <p:spPr>
          <a:xfrm>
            <a:off x="4992694" y="4979156"/>
            <a:ext cx="7199308" cy="180189"/>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Picture 13" descr="Logo&#10;&#10;Description automatically generated">
            <a:extLst>
              <a:ext uri="{FF2B5EF4-FFF2-40B4-BE49-F238E27FC236}">
                <a16:creationId xmlns:a16="http://schemas.microsoft.com/office/drawing/2014/main" id="{4C12848C-33F0-FDB9-3613-1B2DE52BBEF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1995" y="6406013"/>
            <a:ext cx="1819701" cy="277817"/>
          </a:xfrm>
          <a:prstGeom prst="rect">
            <a:avLst/>
          </a:prstGeom>
        </p:spPr>
      </p:pic>
    </p:spTree>
    <p:extLst>
      <p:ext uri="{BB962C8B-B14F-4D97-AF65-F5344CB8AC3E}">
        <p14:creationId xmlns:p14="http://schemas.microsoft.com/office/powerpoint/2010/main" val="29428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Cover-No photo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9D4E4E2-17DC-FE4C-B677-6F737FA26E4B}"/>
              </a:ext>
            </a:extLst>
          </p:cNvPr>
          <p:cNvSpPr/>
          <p:nvPr userDrawn="1"/>
        </p:nvSpPr>
        <p:spPr>
          <a:xfrm>
            <a:off x="1" y="632482"/>
            <a:ext cx="8881347" cy="5591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1EE284A5-30D8-B143-A4CB-C5AA98BCCD1B}"/>
              </a:ext>
            </a:extLst>
          </p:cNvPr>
          <p:cNvSpPr/>
          <p:nvPr userDrawn="1"/>
        </p:nvSpPr>
        <p:spPr>
          <a:xfrm>
            <a:off x="3674371" y="2821517"/>
            <a:ext cx="8517628" cy="4036483"/>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Title 1">
            <a:extLst>
              <a:ext uri="{FF2B5EF4-FFF2-40B4-BE49-F238E27FC236}">
                <a16:creationId xmlns:a16="http://schemas.microsoft.com/office/drawing/2014/main" id="{1F4C339E-8FC8-D645-83B9-BFB17BAEF397}"/>
              </a:ext>
            </a:extLst>
          </p:cNvPr>
          <p:cNvSpPr>
            <a:spLocks noGrp="1"/>
          </p:cNvSpPr>
          <p:nvPr>
            <p:ph type="ctrTitle" hasCustomPrompt="1"/>
          </p:nvPr>
        </p:nvSpPr>
        <p:spPr>
          <a:xfrm>
            <a:off x="4065856" y="2970091"/>
            <a:ext cx="7246120" cy="1906773"/>
          </a:xfrm>
        </p:spPr>
        <p:txBody>
          <a:bodyPr anchor="b">
            <a:noAutofit/>
          </a:bodyPr>
          <a:lstStyle>
            <a:lvl1pPr algn="l">
              <a:lnSpc>
                <a:spcPct val="85000"/>
              </a:lnSpc>
              <a:defRPr sz="5333" b="1" spc="-133" baseline="0">
                <a:solidFill>
                  <a:schemeClr val="tx2"/>
                </a:solidFill>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sp>
        <p:nvSpPr>
          <p:cNvPr id="35" name="Subtitle 2">
            <a:extLst>
              <a:ext uri="{FF2B5EF4-FFF2-40B4-BE49-F238E27FC236}">
                <a16:creationId xmlns:a16="http://schemas.microsoft.com/office/drawing/2014/main" id="{BE0023D8-EDE3-F34E-B09D-68B9028E328F}"/>
              </a:ext>
            </a:extLst>
          </p:cNvPr>
          <p:cNvSpPr>
            <a:spLocks noGrp="1"/>
          </p:cNvSpPr>
          <p:nvPr>
            <p:ph type="subTitle" idx="1" hasCustomPrompt="1"/>
          </p:nvPr>
        </p:nvSpPr>
        <p:spPr>
          <a:xfrm>
            <a:off x="4065856" y="4985629"/>
            <a:ext cx="7246120" cy="1126912"/>
          </a:xfrm>
        </p:spPr>
        <p:txBody>
          <a:bodyPr tIns="45720" anchor="t">
            <a:noAutofit/>
          </a:bodyPr>
          <a:lstStyle>
            <a:lvl1pPr marL="0" indent="0" algn="l">
              <a:lnSpc>
                <a:spcPct val="100000"/>
              </a:lnSpc>
              <a:buNone/>
              <a:defRPr sz="2133" spc="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r>
              <a:rPr lang="zh-TW" altLang="en-US" dirty="0"/>
              <a:t> </a:t>
            </a:r>
            <a:br>
              <a:rPr lang="en-US" altLang="zh-TW" dirty="0"/>
            </a:br>
            <a:r>
              <a:rPr lang="en-US" altLang="zh-TW" dirty="0"/>
              <a:t>Arial 16pt</a:t>
            </a:r>
            <a:endParaRPr lang="en-US" dirty="0"/>
          </a:p>
        </p:txBody>
      </p:sp>
    </p:spTree>
    <p:extLst>
      <p:ext uri="{BB962C8B-B14F-4D97-AF65-F5344CB8AC3E}">
        <p14:creationId xmlns:p14="http://schemas.microsoft.com/office/powerpoint/2010/main" val="70229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Using Your Plan Section">
    <p:spTree>
      <p:nvGrpSpPr>
        <p:cNvPr id="1" name=""/>
        <p:cNvGrpSpPr/>
        <p:nvPr/>
      </p:nvGrpSpPr>
      <p:grpSpPr>
        <a:xfrm>
          <a:off x="0" y="0"/>
          <a:ext cx="0" cy="0"/>
          <a:chOff x="0" y="0"/>
          <a:chExt cx="0" cy="0"/>
        </a:xfrm>
      </p:grpSpPr>
      <p:sp>
        <p:nvSpPr>
          <p:cNvPr id="43" name="Rectangle">
            <a:extLst>
              <a:ext uri="{FF2B5EF4-FFF2-40B4-BE49-F238E27FC236}">
                <a16:creationId xmlns:a16="http://schemas.microsoft.com/office/drawing/2014/main" id="{A54E3E0C-5F29-E14C-97B8-318A620BA502}"/>
              </a:ext>
            </a:extLst>
          </p:cNvPr>
          <p:cNvSpPr/>
          <p:nvPr userDrawn="1"/>
        </p:nvSpPr>
        <p:spPr>
          <a:xfrm>
            <a:off x="0" y="628996"/>
            <a:ext cx="12192000" cy="5592309"/>
          </a:xfrm>
          <a:prstGeom prst="rect">
            <a:avLst/>
          </a:prstGeom>
          <a:solidFill>
            <a:schemeClr val="tx2"/>
          </a:solidFill>
          <a:ln w="12700">
            <a:miter lim="400000"/>
          </a:ln>
        </p:spPr>
        <p:txBody>
          <a:bodyPr lIns="95249" tIns="97536" rIns="95249" bIns="97536" anchor="ctr" anchorCtr="0"/>
          <a:lstStyle/>
          <a:p>
            <a:pPr defTabSz="1095319">
              <a:lnSpc>
                <a:spcPct val="100000"/>
              </a:lnSpc>
              <a:defRPr sz="1100">
                <a:solidFill>
                  <a:srgbClr val="FFFFFF"/>
                </a:solidFill>
                <a:latin typeface="Montserrat Regular"/>
                <a:ea typeface="Montserrat Regular"/>
                <a:cs typeface="Montserrat Regular"/>
                <a:sym typeface="Montserrat Regular"/>
              </a:defRPr>
            </a:pPr>
            <a:endParaRPr lang="en-US" altLang="zh-TW" sz="1067" dirty="0">
              <a:solidFill>
                <a:srgbClr val="FFFFFF"/>
              </a:solidFill>
              <a:ea typeface="Montserrat Regular"/>
              <a:cs typeface="Arial" panose="020B0604020202020204" pitchFamily="34" charset="0"/>
              <a:sym typeface="Montserrat Regular"/>
            </a:endParaRP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9" name="Footer Placeholder 4">
            <a:extLst>
              <a:ext uri="{FF2B5EF4-FFF2-40B4-BE49-F238E27FC236}">
                <a16:creationId xmlns:a16="http://schemas.microsoft.com/office/drawing/2014/main" id="{10DCD727-C2D7-EA4D-A0B8-D8AFEBAF14ED}"/>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0" name="Subtitle 2">
            <a:extLst>
              <a:ext uri="{FF2B5EF4-FFF2-40B4-BE49-F238E27FC236}">
                <a16:creationId xmlns:a16="http://schemas.microsoft.com/office/drawing/2014/main" id="{ED2466A6-CDC6-444D-8399-0A329CF4A796}"/>
              </a:ext>
            </a:extLst>
          </p:cNvPr>
          <p:cNvSpPr>
            <a:spLocks noGrp="1"/>
          </p:cNvSpPr>
          <p:nvPr>
            <p:ph type="subTitle" idx="1" hasCustomPrompt="1"/>
          </p:nvPr>
        </p:nvSpPr>
        <p:spPr>
          <a:xfrm>
            <a:off x="419099" y="3305455"/>
            <a:ext cx="11088960" cy="2418575"/>
          </a:xfrm>
        </p:spPr>
        <p:txBody>
          <a:bodyPr tIns="45720" anchor="t">
            <a:noAutofit/>
          </a:bodyPr>
          <a:lstStyle>
            <a:lvl1pPr marL="0" indent="0" algn="ctr">
              <a:lnSpc>
                <a:spcPct val="80000"/>
              </a:lnSpc>
              <a:buNone/>
              <a:defRPr sz="5867" b="1" spc="-133" baseline="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a:t>
            </a:r>
            <a:br>
              <a:rPr lang="en-US" dirty="0"/>
            </a:br>
            <a:r>
              <a:rPr lang="en-US" dirty="0"/>
              <a:t>subtitle style</a:t>
            </a:r>
          </a:p>
        </p:txBody>
      </p:sp>
      <p:grpSp>
        <p:nvGrpSpPr>
          <p:cNvPr id="35" name="Group 34">
            <a:extLst>
              <a:ext uri="{FF2B5EF4-FFF2-40B4-BE49-F238E27FC236}">
                <a16:creationId xmlns:a16="http://schemas.microsoft.com/office/drawing/2014/main" id="{50AF6191-50DA-7F6E-B924-A9554A574C93}"/>
              </a:ext>
            </a:extLst>
          </p:cNvPr>
          <p:cNvGrpSpPr/>
          <p:nvPr userDrawn="1"/>
        </p:nvGrpSpPr>
        <p:grpSpPr>
          <a:xfrm>
            <a:off x="389823" y="-18868"/>
            <a:ext cx="694944" cy="961021"/>
            <a:chOff x="2645208" y="2717023"/>
            <a:chExt cx="521208" cy="720766"/>
          </a:xfrm>
        </p:grpSpPr>
        <p:sp>
          <p:nvSpPr>
            <p:cNvPr id="36" name="Rectangle 35">
              <a:extLst>
                <a:ext uri="{FF2B5EF4-FFF2-40B4-BE49-F238E27FC236}">
                  <a16:creationId xmlns:a16="http://schemas.microsoft.com/office/drawing/2014/main" id="{3F489AF4-3B3F-1709-8ACD-C15209DA7699}"/>
                </a:ext>
              </a:extLst>
            </p:cNvPr>
            <p:cNvSpPr>
              <a:spLocks/>
            </p:cNvSpPr>
            <p:nvPr/>
          </p:nvSpPr>
          <p:spPr>
            <a:xfrm>
              <a:off x="2645208" y="2733701"/>
              <a:ext cx="521208" cy="70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B2FC63E0-894F-8158-E073-21FE53800188}"/>
                </a:ext>
              </a:extLst>
            </p:cNvPr>
            <p:cNvSpPr>
              <a:spLocks/>
            </p:cNvSpPr>
            <p:nvPr/>
          </p:nvSpPr>
          <p:spPr>
            <a:xfrm>
              <a:off x="2662117" y="2717023"/>
              <a:ext cx="487391" cy="704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8" name="Graphic 37">
              <a:extLst>
                <a:ext uri="{FF2B5EF4-FFF2-40B4-BE49-F238E27FC236}">
                  <a16:creationId xmlns:a16="http://schemas.microsoft.com/office/drawing/2014/main" id="{E605394B-7C3D-B519-3D0F-DAC0495635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03081" y="2935555"/>
              <a:ext cx="405463" cy="405463"/>
            </a:xfrm>
            <a:prstGeom prst="rect">
              <a:avLst/>
            </a:prstGeom>
          </p:spPr>
        </p:pic>
      </p:grpSp>
    </p:spTree>
    <p:extLst>
      <p:ext uri="{BB962C8B-B14F-4D97-AF65-F5344CB8AC3E}">
        <p14:creationId xmlns:p14="http://schemas.microsoft.com/office/powerpoint/2010/main" val="34698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xplroing New Benefits Section">
    <p:spTree>
      <p:nvGrpSpPr>
        <p:cNvPr id="1" name=""/>
        <p:cNvGrpSpPr/>
        <p:nvPr/>
      </p:nvGrpSpPr>
      <p:grpSpPr>
        <a:xfrm>
          <a:off x="0" y="0"/>
          <a:ext cx="0" cy="0"/>
          <a:chOff x="0" y="0"/>
          <a:chExt cx="0" cy="0"/>
        </a:xfrm>
      </p:grpSpPr>
      <p:sp>
        <p:nvSpPr>
          <p:cNvPr id="43" name="Rectangle">
            <a:extLst>
              <a:ext uri="{FF2B5EF4-FFF2-40B4-BE49-F238E27FC236}">
                <a16:creationId xmlns:a16="http://schemas.microsoft.com/office/drawing/2014/main" id="{A54E3E0C-5F29-E14C-97B8-318A620BA502}"/>
              </a:ext>
            </a:extLst>
          </p:cNvPr>
          <p:cNvSpPr/>
          <p:nvPr userDrawn="1"/>
        </p:nvSpPr>
        <p:spPr>
          <a:xfrm>
            <a:off x="0" y="628996"/>
            <a:ext cx="12192000" cy="5592309"/>
          </a:xfrm>
          <a:prstGeom prst="rect">
            <a:avLst/>
          </a:prstGeom>
          <a:solidFill>
            <a:schemeClr val="tx2"/>
          </a:solidFill>
          <a:ln w="12700">
            <a:miter lim="400000"/>
          </a:ln>
        </p:spPr>
        <p:txBody>
          <a:bodyPr lIns="95249" tIns="97536" rIns="95249" bIns="97536" anchor="ctr" anchorCtr="0"/>
          <a:lstStyle/>
          <a:p>
            <a:pPr defTabSz="1095319">
              <a:lnSpc>
                <a:spcPct val="100000"/>
              </a:lnSpc>
              <a:defRPr sz="1100">
                <a:solidFill>
                  <a:srgbClr val="FFFFFF"/>
                </a:solidFill>
                <a:latin typeface="Montserrat Regular"/>
                <a:ea typeface="Montserrat Regular"/>
                <a:cs typeface="Montserrat Regular"/>
                <a:sym typeface="Montserrat Regular"/>
              </a:defRPr>
            </a:pPr>
            <a:endParaRPr lang="en-US" altLang="zh-TW" sz="1067" dirty="0">
              <a:solidFill>
                <a:srgbClr val="FFFFFF"/>
              </a:solidFill>
              <a:ea typeface="Montserrat Regular"/>
              <a:cs typeface="Arial" panose="020B0604020202020204" pitchFamily="34" charset="0"/>
              <a:sym typeface="Montserrat Regular"/>
            </a:endParaRP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9" name="Footer Placeholder 4">
            <a:extLst>
              <a:ext uri="{FF2B5EF4-FFF2-40B4-BE49-F238E27FC236}">
                <a16:creationId xmlns:a16="http://schemas.microsoft.com/office/drawing/2014/main" id="{10DCD727-C2D7-EA4D-A0B8-D8AFEBAF14ED}"/>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0" name="Subtitle 2">
            <a:extLst>
              <a:ext uri="{FF2B5EF4-FFF2-40B4-BE49-F238E27FC236}">
                <a16:creationId xmlns:a16="http://schemas.microsoft.com/office/drawing/2014/main" id="{ED2466A6-CDC6-444D-8399-0A329CF4A796}"/>
              </a:ext>
            </a:extLst>
          </p:cNvPr>
          <p:cNvSpPr>
            <a:spLocks noGrp="1"/>
          </p:cNvSpPr>
          <p:nvPr>
            <p:ph type="subTitle" idx="1" hasCustomPrompt="1"/>
          </p:nvPr>
        </p:nvSpPr>
        <p:spPr>
          <a:xfrm>
            <a:off x="419099" y="3305455"/>
            <a:ext cx="11088960" cy="2418575"/>
          </a:xfrm>
        </p:spPr>
        <p:txBody>
          <a:bodyPr tIns="45720" anchor="t">
            <a:noAutofit/>
          </a:bodyPr>
          <a:lstStyle>
            <a:lvl1pPr marL="0" indent="0" algn="ctr">
              <a:lnSpc>
                <a:spcPct val="80000"/>
              </a:lnSpc>
              <a:buNone/>
              <a:defRPr sz="5867" b="1" spc="-133" baseline="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a:t>
            </a:r>
            <a:br>
              <a:rPr lang="en-US" dirty="0"/>
            </a:br>
            <a:r>
              <a:rPr lang="en-US" dirty="0"/>
              <a:t>subtitle style</a:t>
            </a:r>
          </a:p>
        </p:txBody>
      </p:sp>
      <p:grpSp>
        <p:nvGrpSpPr>
          <p:cNvPr id="13" name="Group 12">
            <a:extLst>
              <a:ext uri="{FF2B5EF4-FFF2-40B4-BE49-F238E27FC236}">
                <a16:creationId xmlns:a16="http://schemas.microsoft.com/office/drawing/2014/main" id="{E292CA93-52E9-3E84-64BC-FAE9ABCED784}"/>
              </a:ext>
            </a:extLst>
          </p:cNvPr>
          <p:cNvGrpSpPr/>
          <p:nvPr userDrawn="1"/>
        </p:nvGrpSpPr>
        <p:grpSpPr>
          <a:xfrm>
            <a:off x="389823" y="0"/>
            <a:ext cx="694944" cy="938784"/>
            <a:chOff x="566017" y="2733701"/>
            <a:chExt cx="521208" cy="704088"/>
          </a:xfrm>
        </p:grpSpPr>
        <p:sp>
          <p:nvSpPr>
            <p:cNvPr id="14" name="Rectangle 13">
              <a:extLst>
                <a:ext uri="{FF2B5EF4-FFF2-40B4-BE49-F238E27FC236}">
                  <a16:creationId xmlns:a16="http://schemas.microsoft.com/office/drawing/2014/main" id="{B1CC18E2-DB9B-5124-57A8-E0D9444FA1BF}"/>
                </a:ext>
              </a:extLst>
            </p:cNvPr>
            <p:cNvSpPr>
              <a:spLocks/>
            </p:cNvSpPr>
            <p:nvPr/>
          </p:nvSpPr>
          <p:spPr>
            <a:xfrm>
              <a:off x="566017" y="2733701"/>
              <a:ext cx="521208" cy="70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0A75E40F-F63E-C8CE-C3B5-DE2E9E4F9FAE}"/>
                </a:ext>
              </a:extLst>
            </p:cNvPr>
            <p:cNvSpPr>
              <a:spLocks/>
            </p:cNvSpPr>
            <p:nvPr userDrawn="1"/>
          </p:nvSpPr>
          <p:spPr>
            <a:xfrm>
              <a:off x="582926" y="2733701"/>
              <a:ext cx="487391" cy="6874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7">
              <a:extLst>
                <a:ext uri="{FF2B5EF4-FFF2-40B4-BE49-F238E27FC236}">
                  <a16:creationId xmlns:a16="http://schemas.microsoft.com/office/drawing/2014/main" id="{5F2A05D3-2174-3798-CA1F-BBA56F40AC5D}"/>
                </a:ext>
              </a:extLst>
            </p:cNvPr>
            <p:cNvGrpSpPr>
              <a:grpSpLocks noChangeAspect="1"/>
            </p:cNvGrpSpPr>
            <p:nvPr userDrawn="1"/>
          </p:nvGrpSpPr>
          <p:grpSpPr bwMode="auto">
            <a:xfrm>
              <a:off x="721581" y="2910342"/>
              <a:ext cx="210080" cy="413649"/>
              <a:chOff x="3060" y="1363"/>
              <a:chExt cx="258" cy="508"/>
            </a:xfrm>
            <a:solidFill>
              <a:schemeClr val="bg1"/>
            </a:solidFill>
          </p:grpSpPr>
          <p:sp>
            <p:nvSpPr>
              <p:cNvPr id="17" name="Freeform 18">
                <a:extLst>
                  <a:ext uri="{FF2B5EF4-FFF2-40B4-BE49-F238E27FC236}">
                    <a16:creationId xmlns:a16="http://schemas.microsoft.com/office/drawing/2014/main" id="{8C976276-7012-226C-7FD6-2D08493214E6}"/>
                  </a:ext>
                </a:extLst>
              </p:cNvPr>
              <p:cNvSpPr>
                <a:spLocks noEditPoints="1"/>
              </p:cNvSpPr>
              <p:nvPr/>
            </p:nvSpPr>
            <p:spPr bwMode="auto">
              <a:xfrm>
                <a:off x="3087" y="1439"/>
                <a:ext cx="231" cy="432"/>
              </a:xfrm>
              <a:custGeom>
                <a:avLst/>
                <a:gdLst>
                  <a:gd name="T0" fmla="*/ 532 w 556"/>
                  <a:gd name="T1" fmla="*/ 896 h 1041"/>
                  <a:gd name="T2" fmla="*/ 505 w 556"/>
                  <a:gd name="T3" fmla="*/ 814 h 1041"/>
                  <a:gd name="T4" fmla="*/ 182 w 556"/>
                  <a:gd name="T5" fmla="*/ 745 h 1041"/>
                  <a:gd name="T6" fmla="*/ 54 w 556"/>
                  <a:gd name="T7" fmla="*/ 556 h 1041"/>
                  <a:gd name="T8" fmla="*/ 59 w 556"/>
                  <a:gd name="T9" fmla="*/ 382 h 1041"/>
                  <a:gd name="T10" fmla="*/ 95 w 556"/>
                  <a:gd name="T11" fmla="*/ 427 h 1041"/>
                  <a:gd name="T12" fmla="*/ 95 w 556"/>
                  <a:gd name="T13" fmla="*/ 525 h 1041"/>
                  <a:gd name="T14" fmla="*/ 123 w 556"/>
                  <a:gd name="T15" fmla="*/ 574 h 1041"/>
                  <a:gd name="T16" fmla="*/ 150 w 556"/>
                  <a:gd name="T17" fmla="*/ 75 h 1041"/>
                  <a:gd name="T18" fmla="*/ 193 w 556"/>
                  <a:gd name="T19" fmla="*/ 75 h 1041"/>
                  <a:gd name="T20" fmla="*/ 193 w 556"/>
                  <a:gd name="T21" fmla="*/ 302 h 1041"/>
                  <a:gd name="T22" fmla="*/ 193 w 556"/>
                  <a:gd name="T23" fmla="*/ 341 h 1041"/>
                  <a:gd name="T24" fmla="*/ 193 w 556"/>
                  <a:gd name="T25" fmla="*/ 344 h 1041"/>
                  <a:gd name="T26" fmla="*/ 203 w 556"/>
                  <a:gd name="T27" fmla="*/ 365 h 1041"/>
                  <a:gd name="T28" fmla="*/ 247 w 556"/>
                  <a:gd name="T29" fmla="*/ 344 h 1041"/>
                  <a:gd name="T30" fmla="*/ 254 w 556"/>
                  <a:gd name="T31" fmla="*/ 303 h 1041"/>
                  <a:gd name="T32" fmla="*/ 286 w 556"/>
                  <a:gd name="T33" fmla="*/ 320 h 1041"/>
                  <a:gd name="T34" fmla="*/ 313 w 556"/>
                  <a:gd name="T35" fmla="*/ 368 h 1041"/>
                  <a:gd name="T36" fmla="*/ 347 w 556"/>
                  <a:gd name="T37" fmla="*/ 327 h 1041"/>
                  <a:gd name="T38" fmla="*/ 380 w 556"/>
                  <a:gd name="T39" fmla="*/ 344 h 1041"/>
                  <a:gd name="T40" fmla="*/ 407 w 556"/>
                  <a:gd name="T41" fmla="*/ 380 h 1041"/>
                  <a:gd name="T42" fmla="*/ 435 w 556"/>
                  <a:gd name="T43" fmla="*/ 348 h 1041"/>
                  <a:gd name="T44" fmla="*/ 473 w 556"/>
                  <a:gd name="T45" fmla="*/ 364 h 1041"/>
                  <a:gd name="T46" fmla="*/ 475 w 556"/>
                  <a:gd name="T47" fmla="*/ 413 h 1041"/>
                  <a:gd name="T48" fmla="*/ 432 w 556"/>
                  <a:gd name="T49" fmla="*/ 719 h 1041"/>
                  <a:gd name="T50" fmla="*/ 464 w 556"/>
                  <a:gd name="T51" fmla="*/ 762 h 1041"/>
                  <a:gd name="T52" fmla="*/ 529 w 556"/>
                  <a:gd name="T53" fmla="*/ 413 h 1041"/>
                  <a:gd name="T54" fmla="*/ 527 w 556"/>
                  <a:gd name="T55" fmla="*/ 364 h 1041"/>
                  <a:gd name="T56" fmla="*/ 418 w 556"/>
                  <a:gd name="T57" fmla="*/ 297 h 1041"/>
                  <a:gd name="T58" fmla="*/ 326 w 556"/>
                  <a:gd name="T59" fmla="*/ 276 h 1041"/>
                  <a:gd name="T60" fmla="*/ 247 w 556"/>
                  <a:gd name="T61" fmla="*/ 247 h 1041"/>
                  <a:gd name="T62" fmla="*/ 171 w 556"/>
                  <a:gd name="T63" fmla="*/ 0 h 1041"/>
                  <a:gd name="T64" fmla="*/ 96 w 556"/>
                  <a:gd name="T65" fmla="*/ 335 h 1041"/>
                  <a:gd name="T66" fmla="*/ 0 w 556"/>
                  <a:gd name="T67" fmla="*/ 395 h 1041"/>
                  <a:gd name="T68" fmla="*/ 5 w 556"/>
                  <a:gd name="T69" fmla="*/ 579 h 1041"/>
                  <a:gd name="T70" fmla="*/ 140 w 556"/>
                  <a:gd name="T71" fmla="*/ 814 h 1041"/>
                  <a:gd name="T72" fmla="*/ 85 w 556"/>
                  <a:gd name="T73" fmla="*/ 841 h 1041"/>
                  <a:gd name="T74" fmla="*/ 83 w 556"/>
                  <a:gd name="T75" fmla="*/ 896 h 1041"/>
                  <a:gd name="T76" fmla="*/ 56 w 556"/>
                  <a:gd name="T77" fmla="*/ 1014 h 1041"/>
                  <a:gd name="T78" fmla="*/ 110 w 556"/>
                  <a:gd name="T79" fmla="*/ 1014 h 1041"/>
                  <a:gd name="T80" fmla="*/ 502 w 556"/>
                  <a:gd name="T81" fmla="*/ 950 h 1041"/>
                  <a:gd name="T82" fmla="*/ 529 w 556"/>
                  <a:gd name="T83" fmla="*/ 1041 h 1041"/>
                  <a:gd name="T84" fmla="*/ 556 w 556"/>
                  <a:gd name="T85" fmla="*/ 923 h 1041"/>
                  <a:gd name="T86" fmla="*/ 139 w 556"/>
                  <a:gd name="T87" fmla="*/ 868 h 1041"/>
                  <a:gd name="T88" fmla="*/ 478 w 556"/>
                  <a:gd name="T89" fmla="*/ 868 h 1041"/>
                  <a:gd name="T90" fmla="*/ 139 w 556"/>
                  <a:gd name="T91" fmla="*/ 896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6" h="1041">
                    <a:moveTo>
                      <a:pt x="532" y="896"/>
                    </a:moveTo>
                    <a:lnTo>
                      <a:pt x="532" y="896"/>
                    </a:lnTo>
                    <a:lnTo>
                      <a:pt x="532" y="841"/>
                    </a:lnTo>
                    <a:cubicBezTo>
                      <a:pt x="532" y="826"/>
                      <a:pt x="520" y="814"/>
                      <a:pt x="505" y="814"/>
                    </a:cubicBezTo>
                    <a:lnTo>
                      <a:pt x="194" y="814"/>
                    </a:lnTo>
                    <a:cubicBezTo>
                      <a:pt x="193" y="771"/>
                      <a:pt x="183" y="748"/>
                      <a:pt x="182" y="745"/>
                    </a:cubicBezTo>
                    <a:cubicBezTo>
                      <a:pt x="181" y="744"/>
                      <a:pt x="181" y="743"/>
                      <a:pt x="180" y="742"/>
                    </a:cubicBezTo>
                    <a:lnTo>
                      <a:pt x="54" y="556"/>
                    </a:lnTo>
                    <a:lnTo>
                      <a:pt x="54" y="395"/>
                    </a:lnTo>
                    <a:cubicBezTo>
                      <a:pt x="54" y="394"/>
                      <a:pt x="54" y="383"/>
                      <a:pt x="59" y="382"/>
                    </a:cubicBezTo>
                    <a:cubicBezTo>
                      <a:pt x="61" y="381"/>
                      <a:pt x="66" y="379"/>
                      <a:pt x="75" y="385"/>
                    </a:cubicBezTo>
                    <a:cubicBezTo>
                      <a:pt x="86" y="394"/>
                      <a:pt x="95" y="412"/>
                      <a:pt x="95" y="427"/>
                    </a:cubicBezTo>
                    <a:lnTo>
                      <a:pt x="95" y="524"/>
                    </a:lnTo>
                    <a:cubicBezTo>
                      <a:pt x="95" y="524"/>
                      <a:pt x="95" y="524"/>
                      <a:pt x="95" y="525"/>
                    </a:cubicBezTo>
                    <a:lnTo>
                      <a:pt x="96" y="548"/>
                    </a:lnTo>
                    <a:cubicBezTo>
                      <a:pt x="97" y="563"/>
                      <a:pt x="109" y="574"/>
                      <a:pt x="123" y="574"/>
                    </a:cubicBezTo>
                    <a:cubicBezTo>
                      <a:pt x="138" y="573"/>
                      <a:pt x="150" y="561"/>
                      <a:pt x="150" y="547"/>
                    </a:cubicBezTo>
                    <a:lnTo>
                      <a:pt x="150" y="75"/>
                    </a:lnTo>
                    <a:cubicBezTo>
                      <a:pt x="150" y="64"/>
                      <a:pt x="160" y="54"/>
                      <a:pt x="171" y="54"/>
                    </a:cubicBezTo>
                    <a:cubicBezTo>
                      <a:pt x="183" y="54"/>
                      <a:pt x="193" y="64"/>
                      <a:pt x="193" y="75"/>
                    </a:cubicBezTo>
                    <a:cubicBezTo>
                      <a:pt x="193" y="75"/>
                      <a:pt x="193" y="143"/>
                      <a:pt x="193" y="210"/>
                    </a:cubicBezTo>
                    <a:cubicBezTo>
                      <a:pt x="193" y="243"/>
                      <a:pt x="193" y="277"/>
                      <a:pt x="193" y="302"/>
                    </a:cubicBezTo>
                    <a:cubicBezTo>
                      <a:pt x="193" y="315"/>
                      <a:pt x="193" y="325"/>
                      <a:pt x="193" y="333"/>
                    </a:cubicBezTo>
                    <a:lnTo>
                      <a:pt x="193" y="341"/>
                    </a:lnTo>
                    <a:cubicBezTo>
                      <a:pt x="193" y="342"/>
                      <a:pt x="193" y="343"/>
                      <a:pt x="193" y="343"/>
                    </a:cubicBezTo>
                    <a:lnTo>
                      <a:pt x="193" y="344"/>
                    </a:lnTo>
                    <a:lnTo>
                      <a:pt x="193" y="344"/>
                    </a:lnTo>
                    <a:cubicBezTo>
                      <a:pt x="193" y="350"/>
                      <a:pt x="195" y="358"/>
                      <a:pt x="203" y="365"/>
                    </a:cubicBezTo>
                    <a:cubicBezTo>
                      <a:pt x="211" y="371"/>
                      <a:pt x="222" y="373"/>
                      <a:pt x="231" y="369"/>
                    </a:cubicBezTo>
                    <a:cubicBezTo>
                      <a:pt x="241" y="364"/>
                      <a:pt x="247" y="355"/>
                      <a:pt x="247" y="344"/>
                    </a:cubicBezTo>
                    <a:lnTo>
                      <a:pt x="247" y="318"/>
                    </a:lnTo>
                    <a:cubicBezTo>
                      <a:pt x="247" y="312"/>
                      <a:pt x="249" y="307"/>
                      <a:pt x="254" y="303"/>
                    </a:cubicBezTo>
                    <a:cubicBezTo>
                      <a:pt x="256" y="301"/>
                      <a:pt x="261" y="298"/>
                      <a:pt x="269" y="298"/>
                    </a:cubicBezTo>
                    <a:cubicBezTo>
                      <a:pt x="278" y="299"/>
                      <a:pt x="286" y="309"/>
                      <a:pt x="286" y="320"/>
                    </a:cubicBezTo>
                    <a:lnTo>
                      <a:pt x="286" y="341"/>
                    </a:lnTo>
                    <a:cubicBezTo>
                      <a:pt x="286" y="356"/>
                      <a:pt x="298" y="368"/>
                      <a:pt x="313" y="368"/>
                    </a:cubicBezTo>
                    <a:cubicBezTo>
                      <a:pt x="328" y="368"/>
                      <a:pt x="340" y="356"/>
                      <a:pt x="340" y="341"/>
                    </a:cubicBezTo>
                    <a:cubicBezTo>
                      <a:pt x="340" y="336"/>
                      <a:pt x="343" y="330"/>
                      <a:pt x="347" y="327"/>
                    </a:cubicBezTo>
                    <a:cubicBezTo>
                      <a:pt x="349" y="324"/>
                      <a:pt x="354" y="321"/>
                      <a:pt x="362" y="322"/>
                    </a:cubicBezTo>
                    <a:cubicBezTo>
                      <a:pt x="372" y="323"/>
                      <a:pt x="380" y="333"/>
                      <a:pt x="380" y="344"/>
                    </a:cubicBezTo>
                    <a:lnTo>
                      <a:pt x="380" y="353"/>
                    </a:lnTo>
                    <a:cubicBezTo>
                      <a:pt x="380" y="368"/>
                      <a:pt x="392" y="380"/>
                      <a:pt x="407" y="380"/>
                    </a:cubicBezTo>
                    <a:cubicBezTo>
                      <a:pt x="421" y="380"/>
                      <a:pt x="434" y="368"/>
                      <a:pt x="434" y="353"/>
                    </a:cubicBezTo>
                    <a:cubicBezTo>
                      <a:pt x="434" y="349"/>
                      <a:pt x="434" y="349"/>
                      <a:pt x="435" y="348"/>
                    </a:cubicBezTo>
                    <a:cubicBezTo>
                      <a:pt x="436" y="347"/>
                      <a:pt x="441" y="345"/>
                      <a:pt x="453" y="345"/>
                    </a:cubicBezTo>
                    <a:cubicBezTo>
                      <a:pt x="464" y="345"/>
                      <a:pt x="473" y="354"/>
                      <a:pt x="473" y="364"/>
                    </a:cubicBezTo>
                    <a:cubicBezTo>
                      <a:pt x="473" y="365"/>
                      <a:pt x="473" y="365"/>
                      <a:pt x="473" y="366"/>
                    </a:cubicBezTo>
                    <a:lnTo>
                      <a:pt x="475" y="413"/>
                    </a:lnTo>
                    <a:lnTo>
                      <a:pt x="475" y="630"/>
                    </a:lnTo>
                    <a:cubicBezTo>
                      <a:pt x="475" y="662"/>
                      <a:pt x="456" y="701"/>
                      <a:pt x="432" y="719"/>
                    </a:cubicBezTo>
                    <a:cubicBezTo>
                      <a:pt x="420" y="728"/>
                      <a:pt x="417" y="745"/>
                      <a:pt x="426" y="757"/>
                    </a:cubicBezTo>
                    <a:cubicBezTo>
                      <a:pt x="435" y="769"/>
                      <a:pt x="452" y="771"/>
                      <a:pt x="464" y="762"/>
                    </a:cubicBezTo>
                    <a:cubicBezTo>
                      <a:pt x="502" y="733"/>
                      <a:pt x="529" y="679"/>
                      <a:pt x="529" y="630"/>
                    </a:cubicBezTo>
                    <a:lnTo>
                      <a:pt x="529" y="413"/>
                    </a:lnTo>
                    <a:cubicBezTo>
                      <a:pt x="529" y="412"/>
                      <a:pt x="529" y="412"/>
                      <a:pt x="529" y="411"/>
                    </a:cubicBezTo>
                    <a:lnTo>
                      <a:pt x="527" y="364"/>
                    </a:lnTo>
                    <a:cubicBezTo>
                      <a:pt x="526" y="323"/>
                      <a:pt x="494" y="291"/>
                      <a:pt x="453" y="291"/>
                    </a:cubicBezTo>
                    <a:cubicBezTo>
                      <a:pt x="439" y="291"/>
                      <a:pt x="427" y="293"/>
                      <a:pt x="418" y="297"/>
                    </a:cubicBezTo>
                    <a:cubicBezTo>
                      <a:pt x="406" y="281"/>
                      <a:pt x="388" y="270"/>
                      <a:pt x="367" y="268"/>
                    </a:cubicBezTo>
                    <a:cubicBezTo>
                      <a:pt x="353" y="266"/>
                      <a:pt x="339" y="269"/>
                      <a:pt x="326" y="276"/>
                    </a:cubicBezTo>
                    <a:cubicBezTo>
                      <a:pt x="314" y="259"/>
                      <a:pt x="295" y="247"/>
                      <a:pt x="274" y="245"/>
                    </a:cubicBezTo>
                    <a:cubicBezTo>
                      <a:pt x="265" y="244"/>
                      <a:pt x="256" y="244"/>
                      <a:pt x="247" y="247"/>
                    </a:cubicBezTo>
                    <a:cubicBezTo>
                      <a:pt x="247" y="187"/>
                      <a:pt x="247" y="114"/>
                      <a:pt x="247" y="75"/>
                    </a:cubicBezTo>
                    <a:cubicBezTo>
                      <a:pt x="247" y="34"/>
                      <a:pt x="213" y="0"/>
                      <a:pt x="171" y="0"/>
                    </a:cubicBezTo>
                    <a:cubicBezTo>
                      <a:pt x="130" y="0"/>
                      <a:pt x="96" y="34"/>
                      <a:pt x="96" y="75"/>
                    </a:cubicBezTo>
                    <a:lnTo>
                      <a:pt x="96" y="335"/>
                    </a:lnTo>
                    <a:cubicBezTo>
                      <a:pt x="79" y="326"/>
                      <a:pt x="60" y="325"/>
                      <a:pt x="42" y="330"/>
                    </a:cubicBezTo>
                    <a:cubicBezTo>
                      <a:pt x="16" y="339"/>
                      <a:pt x="0" y="364"/>
                      <a:pt x="0" y="395"/>
                    </a:cubicBezTo>
                    <a:lnTo>
                      <a:pt x="0" y="564"/>
                    </a:lnTo>
                    <a:cubicBezTo>
                      <a:pt x="0" y="569"/>
                      <a:pt x="2" y="574"/>
                      <a:pt x="5" y="579"/>
                    </a:cubicBezTo>
                    <a:lnTo>
                      <a:pt x="133" y="770"/>
                    </a:lnTo>
                    <a:cubicBezTo>
                      <a:pt x="135" y="774"/>
                      <a:pt x="139" y="789"/>
                      <a:pt x="140" y="814"/>
                    </a:cubicBezTo>
                    <a:lnTo>
                      <a:pt x="112" y="814"/>
                    </a:lnTo>
                    <a:cubicBezTo>
                      <a:pt x="97" y="814"/>
                      <a:pt x="85" y="826"/>
                      <a:pt x="85" y="841"/>
                    </a:cubicBezTo>
                    <a:lnTo>
                      <a:pt x="85" y="896"/>
                    </a:lnTo>
                    <a:lnTo>
                      <a:pt x="83" y="896"/>
                    </a:lnTo>
                    <a:cubicBezTo>
                      <a:pt x="68" y="896"/>
                      <a:pt x="56" y="908"/>
                      <a:pt x="56" y="923"/>
                    </a:cubicBezTo>
                    <a:lnTo>
                      <a:pt x="56" y="1014"/>
                    </a:lnTo>
                    <a:cubicBezTo>
                      <a:pt x="56" y="1029"/>
                      <a:pt x="68" y="1041"/>
                      <a:pt x="83" y="1041"/>
                    </a:cubicBezTo>
                    <a:cubicBezTo>
                      <a:pt x="98" y="1041"/>
                      <a:pt x="110" y="1029"/>
                      <a:pt x="110" y="1014"/>
                    </a:cubicBezTo>
                    <a:lnTo>
                      <a:pt x="110" y="950"/>
                    </a:lnTo>
                    <a:lnTo>
                      <a:pt x="502" y="950"/>
                    </a:lnTo>
                    <a:lnTo>
                      <a:pt x="502" y="1014"/>
                    </a:lnTo>
                    <a:cubicBezTo>
                      <a:pt x="502" y="1029"/>
                      <a:pt x="514" y="1041"/>
                      <a:pt x="529" y="1041"/>
                    </a:cubicBezTo>
                    <a:cubicBezTo>
                      <a:pt x="544" y="1041"/>
                      <a:pt x="556" y="1029"/>
                      <a:pt x="556" y="1014"/>
                    </a:cubicBezTo>
                    <a:lnTo>
                      <a:pt x="556" y="923"/>
                    </a:lnTo>
                    <a:cubicBezTo>
                      <a:pt x="556" y="909"/>
                      <a:pt x="545" y="897"/>
                      <a:pt x="532" y="896"/>
                    </a:cubicBezTo>
                    <a:close/>
                    <a:moveTo>
                      <a:pt x="139" y="868"/>
                    </a:moveTo>
                    <a:lnTo>
                      <a:pt x="139" y="868"/>
                    </a:lnTo>
                    <a:lnTo>
                      <a:pt x="478" y="868"/>
                    </a:lnTo>
                    <a:lnTo>
                      <a:pt x="478" y="896"/>
                    </a:lnTo>
                    <a:lnTo>
                      <a:pt x="139" y="896"/>
                    </a:lnTo>
                    <a:lnTo>
                      <a:pt x="139" y="868"/>
                    </a:lnTo>
                    <a:close/>
                  </a:path>
                </a:pathLst>
              </a:custGeom>
              <a:grpFill/>
              <a:ln w="3175">
                <a:noFill/>
                <a:prstDash val="solid"/>
                <a:round/>
                <a:headEnd/>
                <a:tailEnd/>
              </a:ln>
            </p:spPr>
            <p:txBody>
              <a:bodyPr vert="horz" wrap="square" lIns="68580" tIns="34290" rIns="68580" bIns="34290" numCol="1" anchor="t" anchorCtr="0" compatLnSpc="1">
                <a:prstTxWarp prst="textNoShape">
                  <a:avLst/>
                </a:prstTxWarp>
              </a:bodyPr>
              <a:lstStyle/>
              <a:p>
                <a:endParaRPr lang="en-US" sz="2400" dirty="0"/>
              </a:p>
            </p:txBody>
          </p:sp>
          <p:sp>
            <p:nvSpPr>
              <p:cNvPr id="18" name="Freeform 19">
                <a:extLst>
                  <a:ext uri="{FF2B5EF4-FFF2-40B4-BE49-F238E27FC236}">
                    <a16:creationId xmlns:a16="http://schemas.microsoft.com/office/drawing/2014/main" id="{860BDC97-650F-A81D-AF20-3BACA65EA949}"/>
                  </a:ext>
                </a:extLst>
              </p:cNvPr>
              <p:cNvSpPr>
                <a:spLocks/>
              </p:cNvSpPr>
              <p:nvPr/>
            </p:nvSpPr>
            <p:spPr bwMode="auto">
              <a:xfrm>
                <a:off x="3189" y="1410"/>
                <a:ext cx="66" cy="48"/>
              </a:xfrm>
              <a:custGeom>
                <a:avLst/>
                <a:gdLst>
                  <a:gd name="T0" fmla="*/ 31 w 159"/>
                  <a:gd name="T1" fmla="*/ 114 h 114"/>
                  <a:gd name="T2" fmla="*/ 31 w 159"/>
                  <a:gd name="T3" fmla="*/ 114 h 114"/>
                  <a:gd name="T4" fmla="*/ 44 w 159"/>
                  <a:gd name="T5" fmla="*/ 110 h 114"/>
                  <a:gd name="T6" fmla="*/ 142 w 159"/>
                  <a:gd name="T7" fmla="*/ 54 h 114"/>
                  <a:gd name="T8" fmla="*/ 152 w 159"/>
                  <a:gd name="T9" fmla="*/ 17 h 114"/>
                  <a:gd name="T10" fmla="*/ 115 w 159"/>
                  <a:gd name="T11" fmla="*/ 7 h 114"/>
                  <a:gd name="T12" fmla="*/ 17 w 159"/>
                  <a:gd name="T13" fmla="*/ 63 h 114"/>
                  <a:gd name="T14" fmla="*/ 7 w 159"/>
                  <a:gd name="T15" fmla="*/ 100 h 114"/>
                  <a:gd name="T16" fmla="*/ 31 w 159"/>
                  <a:gd name="T17"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114">
                    <a:moveTo>
                      <a:pt x="31" y="114"/>
                    </a:moveTo>
                    <a:lnTo>
                      <a:pt x="31" y="114"/>
                    </a:lnTo>
                    <a:cubicBezTo>
                      <a:pt x="35" y="114"/>
                      <a:pt x="40" y="113"/>
                      <a:pt x="44" y="110"/>
                    </a:cubicBezTo>
                    <a:lnTo>
                      <a:pt x="142" y="54"/>
                    </a:lnTo>
                    <a:cubicBezTo>
                      <a:pt x="155" y="47"/>
                      <a:pt x="159" y="30"/>
                      <a:pt x="152" y="17"/>
                    </a:cubicBezTo>
                    <a:cubicBezTo>
                      <a:pt x="144" y="4"/>
                      <a:pt x="128" y="0"/>
                      <a:pt x="115" y="7"/>
                    </a:cubicBezTo>
                    <a:lnTo>
                      <a:pt x="17" y="63"/>
                    </a:lnTo>
                    <a:cubicBezTo>
                      <a:pt x="4" y="71"/>
                      <a:pt x="0" y="87"/>
                      <a:pt x="7" y="100"/>
                    </a:cubicBezTo>
                    <a:cubicBezTo>
                      <a:pt x="12" y="109"/>
                      <a:pt x="22" y="114"/>
                      <a:pt x="31" y="114"/>
                    </a:cubicBezTo>
                    <a:close/>
                  </a:path>
                </a:pathLst>
              </a:custGeom>
              <a:grpFill/>
              <a:ln w="3175">
                <a:noFill/>
                <a:prstDash val="solid"/>
                <a:round/>
                <a:headEnd/>
                <a:tailEnd/>
              </a:ln>
            </p:spPr>
            <p:txBody>
              <a:bodyPr vert="horz" wrap="square" lIns="68580" tIns="34290" rIns="68580" bIns="34290" numCol="1" anchor="t" anchorCtr="0" compatLnSpc="1">
                <a:prstTxWarp prst="textNoShape">
                  <a:avLst/>
                </a:prstTxWarp>
              </a:bodyPr>
              <a:lstStyle/>
              <a:p>
                <a:endParaRPr lang="en-US" sz="2400" dirty="0"/>
              </a:p>
            </p:txBody>
          </p:sp>
          <p:sp>
            <p:nvSpPr>
              <p:cNvPr id="20" name="Freeform 20">
                <a:extLst>
                  <a:ext uri="{FF2B5EF4-FFF2-40B4-BE49-F238E27FC236}">
                    <a16:creationId xmlns:a16="http://schemas.microsoft.com/office/drawing/2014/main" id="{08E95599-DE2C-B158-CB59-6FF88A7EDA0A}"/>
                  </a:ext>
                </a:extLst>
              </p:cNvPr>
              <p:cNvSpPr>
                <a:spLocks/>
              </p:cNvSpPr>
              <p:nvPr/>
            </p:nvSpPr>
            <p:spPr bwMode="auto">
              <a:xfrm>
                <a:off x="3194" y="1488"/>
                <a:ext cx="61" cy="44"/>
              </a:xfrm>
              <a:custGeom>
                <a:avLst/>
                <a:gdLst>
                  <a:gd name="T0" fmla="*/ 130 w 147"/>
                  <a:gd name="T1" fmla="*/ 57 h 107"/>
                  <a:gd name="T2" fmla="*/ 130 w 147"/>
                  <a:gd name="T3" fmla="*/ 57 h 107"/>
                  <a:gd name="T4" fmla="*/ 44 w 147"/>
                  <a:gd name="T5" fmla="*/ 7 h 107"/>
                  <a:gd name="T6" fmla="*/ 7 w 147"/>
                  <a:gd name="T7" fmla="*/ 17 h 107"/>
                  <a:gd name="T8" fmla="*/ 17 w 147"/>
                  <a:gd name="T9" fmla="*/ 54 h 107"/>
                  <a:gd name="T10" fmla="*/ 103 w 147"/>
                  <a:gd name="T11" fmla="*/ 104 h 107"/>
                  <a:gd name="T12" fmla="*/ 116 w 147"/>
                  <a:gd name="T13" fmla="*/ 107 h 107"/>
                  <a:gd name="T14" fmla="*/ 140 w 147"/>
                  <a:gd name="T15" fmla="*/ 94 h 107"/>
                  <a:gd name="T16" fmla="*/ 130 w 147"/>
                  <a:gd name="T17" fmla="*/ 5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07">
                    <a:moveTo>
                      <a:pt x="130" y="57"/>
                    </a:moveTo>
                    <a:lnTo>
                      <a:pt x="130" y="57"/>
                    </a:lnTo>
                    <a:lnTo>
                      <a:pt x="44" y="7"/>
                    </a:lnTo>
                    <a:cubicBezTo>
                      <a:pt x="31" y="0"/>
                      <a:pt x="15" y="4"/>
                      <a:pt x="7" y="17"/>
                    </a:cubicBezTo>
                    <a:cubicBezTo>
                      <a:pt x="0" y="30"/>
                      <a:pt x="4" y="47"/>
                      <a:pt x="17" y="54"/>
                    </a:cubicBezTo>
                    <a:lnTo>
                      <a:pt x="103" y="104"/>
                    </a:lnTo>
                    <a:cubicBezTo>
                      <a:pt x="107" y="106"/>
                      <a:pt x="112" y="107"/>
                      <a:pt x="116" y="107"/>
                    </a:cubicBezTo>
                    <a:cubicBezTo>
                      <a:pt x="126" y="107"/>
                      <a:pt x="135" y="102"/>
                      <a:pt x="140" y="94"/>
                    </a:cubicBezTo>
                    <a:cubicBezTo>
                      <a:pt x="147" y="81"/>
                      <a:pt x="143" y="64"/>
                      <a:pt x="130" y="57"/>
                    </a:cubicBezTo>
                    <a:close/>
                  </a:path>
                </a:pathLst>
              </a:custGeom>
              <a:grpFill/>
              <a:ln w="3175">
                <a:noFill/>
                <a:prstDash val="solid"/>
                <a:round/>
                <a:headEnd/>
                <a:tailEnd/>
              </a:ln>
            </p:spPr>
            <p:txBody>
              <a:bodyPr vert="horz" wrap="square" lIns="68580" tIns="34290" rIns="68580" bIns="34290" numCol="1" anchor="t" anchorCtr="0" compatLnSpc="1">
                <a:prstTxWarp prst="textNoShape">
                  <a:avLst/>
                </a:prstTxWarp>
              </a:bodyPr>
              <a:lstStyle/>
              <a:p>
                <a:endParaRPr lang="en-US" sz="2400" dirty="0"/>
              </a:p>
            </p:txBody>
          </p:sp>
          <p:sp>
            <p:nvSpPr>
              <p:cNvPr id="22" name="Freeform 21">
                <a:extLst>
                  <a:ext uri="{FF2B5EF4-FFF2-40B4-BE49-F238E27FC236}">
                    <a16:creationId xmlns:a16="http://schemas.microsoft.com/office/drawing/2014/main" id="{A7596CB7-1631-E4A2-C8D1-E672374352A5}"/>
                  </a:ext>
                </a:extLst>
              </p:cNvPr>
              <p:cNvSpPr>
                <a:spLocks/>
              </p:cNvSpPr>
              <p:nvPr/>
            </p:nvSpPr>
            <p:spPr bwMode="auto">
              <a:xfrm>
                <a:off x="3060" y="1488"/>
                <a:ext cx="60" cy="44"/>
              </a:xfrm>
              <a:custGeom>
                <a:avLst/>
                <a:gdLst>
                  <a:gd name="T0" fmla="*/ 139 w 146"/>
                  <a:gd name="T1" fmla="*/ 17 h 107"/>
                  <a:gd name="T2" fmla="*/ 139 w 146"/>
                  <a:gd name="T3" fmla="*/ 17 h 107"/>
                  <a:gd name="T4" fmla="*/ 102 w 146"/>
                  <a:gd name="T5" fmla="*/ 7 h 107"/>
                  <a:gd name="T6" fmla="*/ 16 w 146"/>
                  <a:gd name="T7" fmla="*/ 57 h 107"/>
                  <a:gd name="T8" fmla="*/ 6 w 146"/>
                  <a:gd name="T9" fmla="*/ 94 h 107"/>
                  <a:gd name="T10" fmla="*/ 30 w 146"/>
                  <a:gd name="T11" fmla="*/ 107 h 107"/>
                  <a:gd name="T12" fmla="*/ 43 w 146"/>
                  <a:gd name="T13" fmla="*/ 104 h 107"/>
                  <a:gd name="T14" fmla="*/ 129 w 146"/>
                  <a:gd name="T15" fmla="*/ 54 h 107"/>
                  <a:gd name="T16" fmla="*/ 139 w 146"/>
                  <a:gd name="T17" fmla="*/ 1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07">
                    <a:moveTo>
                      <a:pt x="139" y="17"/>
                    </a:moveTo>
                    <a:lnTo>
                      <a:pt x="139" y="17"/>
                    </a:lnTo>
                    <a:cubicBezTo>
                      <a:pt x="131" y="4"/>
                      <a:pt x="115" y="0"/>
                      <a:pt x="102" y="7"/>
                    </a:cubicBezTo>
                    <a:lnTo>
                      <a:pt x="16" y="57"/>
                    </a:lnTo>
                    <a:cubicBezTo>
                      <a:pt x="3" y="64"/>
                      <a:pt x="0" y="81"/>
                      <a:pt x="6" y="94"/>
                    </a:cubicBezTo>
                    <a:cubicBezTo>
                      <a:pt x="11" y="102"/>
                      <a:pt x="20" y="107"/>
                      <a:pt x="30" y="107"/>
                    </a:cubicBezTo>
                    <a:cubicBezTo>
                      <a:pt x="34" y="107"/>
                      <a:pt x="39" y="106"/>
                      <a:pt x="43" y="104"/>
                    </a:cubicBezTo>
                    <a:lnTo>
                      <a:pt x="129" y="54"/>
                    </a:lnTo>
                    <a:cubicBezTo>
                      <a:pt x="142" y="47"/>
                      <a:pt x="146" y="30"/>
                      <a:pt x="139" y="17"/>
                    </a:cubicBezTo>
                    <a:close/>
                  </a:path>
                </a:pathLst>
              </a:custGeom>
              <a:grpFill/>
              <a:ln w="3175">
                <a:noFill/>
                <a:prstDash val="solid"/>
                <a:round/>
                <a:headEnd/>
                <a:tailEnd/>
              </a:ln>
            </p:spPr>
            <p:txBody>
              <a:bodyPr vert="horz" wrap="square" lIns="68580" tIns="34290" rIns="68580" bIns="34290" numCol="1" anchor="t" anchorCtr="0" compatLnSpc="1">
                <a:prstTxWarp prst="textNoShape">
                  <a:avLst/>
                </a:prstTxWarp>
              </a:bodyPr>
              <a:lstStyle/>
              <a:p>
                <a:endParaRPr lang="en-US" sz="2400" dirty="0"/>
              </a:p>
            </p:txBody>
          </p:sp>
          <p:sp>
            <p:nvSpPr>
              <p:cNvPr id="23" name="Freeform 22">
                <a:extLst>
                  <a:ext uri="{FF2B5EF4-FFF2-40B4-BE49-F238E27FC236}">
                    <a16:creationId xmlns:a16="http://schemas.microsoft.com/office/drawing/2014/main" id="{385A0D54-5ECB-1CAF-E016-076DEF3994C8}"/>
                  </a:ext>
                </a:extLst>
              </p:cNvPr>
              <p:cNvSpPr>
                <a:spLocks/>
              </p:cNvSpPr>
              <p:nvPr/>
            </p:nvSpPr>
            <p:spPr bwMode="auto">
              <a:xfrm>
                <a:off x="3060" y="1410"/>
                <a:ext cx="65" cy="48"/>
              </a:xfrm>
              <a:custGeom>
                <a:avLst/>
                <a:gdLst>
                  <a:gd name="T0" fmla="*/ 16 w 158"/>
                  <a:gd name="T1" fmla="*/ 54 h 114"/>
                  <a:gd name="T2" fmla="*/ 16 w 158"/>
                  <a:gd name="T3" fmla="*/ 54 h 114"/>
                  <a:gd name="T4" fmla="*/ 114 w 158"/>
                  <a:gd name="T5" fmla="*/ 110 h 114"/>
                  <a:gd name="T6" fmla="*/ 127 w 158"/>
                  <a:gd name="T7" fmla="*/ 114 h 114"/>
                  <a:gd name="T8" fmla="*/ 151 w 158"/>
                  <a:gd name="T9" fmla="*/ 100 h 114"/>
                  <a:gd name="T10" fmla="*/ 141 w 158"/>
                  <a:gd name="T11" fmla="*/ 63 h 114"/>
                  <a:gd name="T12" fmla="*/ 43 w 158"/>
                  <a:gd name="T13" fmla="*/ 7 h 114"/>
                  <a:gd name="T14" fmla="*/ 6 w 158"/>
                  <a:gd name="T15" fmla="*/ 17 h 114"/>
                  <a:gd name="T16" fmla="*/ 16 w 158"/>
                  <a:gd name="T17" fmla="*/ 5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14">
                    <a:moveTo>
                      <a:pt x="16" y="54"/>
                    </a:moveTo>
                    <a:lnTo>
                      <a:pt x="16" y="54"/>
                    </a:lnTo>
                    <a:lnTo>
                      <a:pt x="114" y="110"/>
                    </a:lnTo>
                    <a:cubicBezTo>
                      <a:pt x="118" y="113"/>
                      <a:pt x="123" y="114"/>
                      <a:pt x="127" y="114"/>
                    </a:cubicBezTo>
                    <a:cubicBezTo>
                      <a:pt x="136" y="114"/>
                      <a:pt x="146" y="109"/>
                      <a:pt x="151" y="100"/>
                    </a:cubicBezTo>
                    <a:cubicBezTo>
                      <a:pt x="158" y="87"/>
                      <a:pt x="154" y="71"/>
                      <a:pt x="141" y="63"/>
                    </a:cubicBezTo>
                    <a:lnTo>
                      <a:pt x="43" y="7"/>
                    </a:lnTo>
                    <a:cubicBezTo>
                      <a:pt x="30" y="0"/>
                      <a:pt x="14" y="4"/>
                      <a:pt x="6" y="17"/>
                    </a:cubicBezTo>
                    <a:cubicBezTo>
                      <a:pt x="0" y="30"/>
                      <a:pt x="3" y="47"/>
                      <a:pt x="16" y="54"/>
                    </a:cubicBezTo>
                    <a:close/>
                  </a:path>
                </a:pathLst>
              </a:custGeom>
              <a:grpFill/>
              <a:ln w="3175">
                <a:noFill/>
                <a:prstDash val="solid"/>
                <a:round/>
                <a:headEnd/>
                <a:tailEnd/>
              </a:ln>
            </p:spPr>
            <p:txBody>
              <a:bodyPr vert="horz" wrap="square" lIns="68580" tIns="34290" rIns="68580" bIns="34290" numCol="1" anchor="t" anchorCtr="0" compatLnSpc="1">
                <a:prstTxWarp prst="textNoShape">
                  <a:avLst/>
                </a:prstTxWarp>
              </a:bodyPr>
              <a:lstStyle/>
              <a:p>
                <a:endParaRPr lang="en-US" sz="2400" dirty="0"/>
              </a:p>
            </p:txBody>
          </p:sp>
          <p:sp>
            <p:nvSpPr>
              <p:cNvPr id="25" name="Freeform 23">
                <a:extLst>
                  <a:ext uri="{FF2B5EF4-FFF2-40B4-BE49-F238E27FC236}">
                    <a16:creationId xmlns:a16="http://schemas.microsoft.com/office/drawing/2014/main" id="{58726588-6274-435C-7F25-22C85B7373B7}"/>
                  </a:ext>
                </a:extLst>
              </p:cNvPr>
              <p:cNvSpPr>
                <a:spLocks/>
              </p:cNvSpPr>
              <p:nvPr/>
            </p:nvSpPr>
            <p:spPr bwMode="auto">
              <a:xfrm>
                <a:off x="3146" y="1363"/>
                <a:ext cx="23" cy="69"/>
              </a:xfrm>
              <a:custGeom>
                <a:avLst/>
                <a:gdLst>
                  <a:gd name="T0" fmla="*/ 28 w 55"/>
                  <a:gd name="T1" fmla="*/ 166 h 166"/>
                  <a:gd name="T2" fmla="*/ 28 w 55"/>
                  <a:gd name="T3" fmla="*/ 166 h 166"/>
                  <a:gd name="T4" fmla="*/ 55 w 55"/>
                  <a:gd name="T5" fmla="*/ 139 h 166"/>
                  <a:gd name="T6" fmla="*/ 55 w 55"/>
                  <a:gd name="T7" fmla="*/ 26 h 166"/>
                  <a:gd name="T8" fmla="*/ 28 w 55"/>
                  <a:gd name="T9" fmla="*/ 0 h 166"/>
                  <a:gd name="T10" fmla="*/ 0 w 55"/>
                  <a:gd name="T11" fmla="*/ 26 h 166"/>
                  <a:gd name="T12" fmla="*/ 0 w 55"/>
                  <a:gd name="T13" fmla="*/ 139 h 166"/>
                  <a:gd name="T14" fmla="*/ 28 w 55"/>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66">
                    <a:moveTo>
                      <a:pt x="28" y="166"/>
                    </a:moveTo>
                    <a:lnTo>
                      <a:pt x="28" y="166"/>
                    </a:lnTo>
                    <a:cubicBezTo>
                      <a:pt x="42" y="166"/>
                      <a:pt x="55" y="154"/>
                      <a:pt x="55" y="139"/>
                    </a:cubicBezTo>
                    <a:lnTo>
                      <a:pt x="55" y="26"/>
                    </a:lnTo>
                    <a:cubicBezTo>
                      <a:pt x="55" y="11"/>
                      <a:pt x="42" y="0"/>
                      <a:pt x="28" y="0"/>
                    </a:cubicBezTo>
                    <a:cubicBezTo>
                      <a:pt x="13" y="0"/>
                      <a:pt x="0" y="11"/>
                      <a:pt x="0" y="26"/>
                    </a:cubicBezTo>
                    <a:lnTo>
                      <a:pt x="0" y="139"/>
                    </a:lnTo>
                    <a:cubicBezTo>
                      <a:pt x="0" y="154"/>
                      <a:pt x="13" y="166"/>
                      <a:pt x="28" y="166"/>
                    </a:cubicBezTo>
                    <a:close/>
                  </a:path>
                </a:pathLst>
              </a:custGeom>
              <a:grpFill/>
              <a:ln w="3175">
                <a:noFill/>
                <a:prstDash val="solid"/>
                <a:round/>
                <a:headEnd/>
                <a:tailEnd/>
              </a:ln>
            </p:spPr>
            <p:txBody>
              <a:bodyPr vert="horz" wrap="square" lIns="68580" tIns="34290" rIns="68580" bIns="34290" numCol="1" anchor="t" anchorCtr="0" compatLnSpc="1">
                <a:prstTxWarp prst="textNoShape">
                  <a:avLst/>
                </a:prstTxWarp>
              </a:bodyPr>
              <a:lstStyle/>
              <a:p>
                <a:endParaRPr lang="en-US" sz="2400" dirty="0"/>
              </a:p>
            </p:txBody>
          </p:sp>
        </p:grpSp>
      </p:grpSp>
    </p:spTree>
    <p:extLst>
      <p:ext uri="{BB962C8B-B14F-4D97-AF65-F5344CB8AC3E}">
        <p14:creationId xmlns:p14="http://schemas.microsoft.com/office/powerpoint/2010/main" val="151542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lth and Wellness Section">
    <p:spTree>
      <p:nvGrpSpPr>
        <p:cNvPr id="1" name=""/>
        <p:cNvGrpSpPr/>
        <p:nvPr/>
      </p:nvGrpSpPr>
      <p:grpSpPr>
        <a:xfrm>
          <a:off x="0" y="0"/>
          <a:ext cx="0" cy="0"/>
          <a:chOff x="0" y="0"/>
          <a:chExt cx="0" cy="0"/>
        </a:xfrm>
      </p:grpSpPr>
      <p:sp>
        <p:nvSpPr>
          <p:cNvPr id="43" name="Rectangle">
            <a:extLst>
              <a:ext uri="{FF2B5EF4-FFF2-40B4-BE49-F238E27FC236}">
                <a16:creationId xmlns:a16="http://schemas.microsoft.com/office/drawing/2014/main" id="{A54E3E0C-5F29-E14C-97B8-318A620BA502}"/>
              </a:ext>
            </a:extLst>
          </p:cNvPr>
          <p:cNvSpPr/>
          <p:nvPr userDrawn="1"/>
        </p:nvSpPr>
        <p:spPr>
          <a:xfrm>
            <a:off x="0" y="628996"/>
            <a:ext cx="12192000" cy="5592309"/>
          </a:xfrm>
          <a:prstGeom prst="rect">
            <a:avLst/>
          </a:prstGeom>
          <a:solidFill>
            <a:schemeClr val="accent1"/>
          </a:solidFill>
          <a:ln w="12700">
            <a:miter lim="400000"/>
          </a:ln>
        </p:spPr>
        <p:txBody>
          <a:bodyPr lIns="95249" tIns="97536" rIns="95249" bIns="97536" anchor="ctr" anchorCtr="0"/>
          <a:lstStyle/>
          <a:p>
            <a:pPr defTabSz="1095319">
              <a:lnSpc>
                <a:spcPct val="100000"/>
              </a:lnSpc>
              <a:defRPr sz="1100">
                <a:solidFill>
                  <a:srgbClr val="FFFFFF"/>
                </a:solidFill>
                <a:latin typeface="Montserrat Regular"/>
                <a:ea typeface="Montserrat Regular"/>
                <a:cs typeface="Montserrat Regular"/>
                <a:sym typeface="Montserrat Regular"/>
              </a:defRPr>
            </a:pPr>
            <a:endParaRPr lang="en-US" altLang="zh-TW" sz="1067" dirty="0">
              <a:solidFill>
                <a:srgbClr val="FFFFFF"/>
              </a:solidFill>
              <a:ea typeface="Montserrat Regular"/>
              <a:cs typeface="Arial" panose="020B0604020202020204" pitchFamily="34" charset="0"/>
              <a:sym typeface="Montserrat Regular"/>
            </a:endParaRP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9" name="Footer Placeholder 4">
            <a:extLst>
              <a:ext uri="{FF2B5EF4-FFF2-40B4-BE49-F238E27FC236}">
                <a16:creationId xmlns:a16="http://schemas.microsoft.com/office/drawing/2014/main" id="{10DCD727-C2D7-EA4D-A0B8-D8AFEBAF14ED}"/>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0" name="Subtitle 2">
            <a:extLst>
              <a:ext uri="{FF2B5EF4-FFF2-40B4-BE49-F238E27FC236}">
                <a16:creationId xmlns:a16="http://schemas.microsoft.com/office/drawing/2014/main" id="{ED2466A6-CDC6-444D-8399-0A329CF4A796}"/>
              </a:ext>
            </a:extLst>
          </p:cNvPr>
          <p:cNvSpPr>
            <a:spLocks noGrp="1"/>
          </p:cNvSpPr>
          <p:nvPr>
            <p:ph type="subTitle" idx="1" hasCustomPrompt="1"/>
          </p:nvPr>
        </p:nvSpPr>
        <p:spPr>
          <a:xfrm>
            <a:off x="419099" y="3305455"/>
            <a:ext cx="11088960" cy="2418575"/>
          </a:xfrm>
        </p:spPr>
        <p:txBody>
          <a:bodyPr tIns="45720" anchor="t">
            <a:noAutofit/>
          </a:bodyPr>
          <a:lstStyle>
            <a:lvl1pPr marL="0" indent="0" algn="ctr">
              <a:lnSpc>
                <a:spcPct val="80000"/>
              </a:lnSpc>
              <a:buNone/>
              <a:defRPr sz="5867" b="1" spc="-133" baseline="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a:t>
            </a:r>
            <a:br>
              <a:rPr lang="en-US" dirty="0"/>
            </a:br>
            <a:r>
              <a:rPr lang="en-US" dirty="0"/>
              <a:t>subtitle style</a:t>
            </a:r>
          </a:p>
        </p:txBody>
      </p:sp>
      <p:grpSp>
        <p:nvGrpSpPr>
          <p:cNvPr id="17" name="Group 16">
            <a:extLst>
              <a:ext uri="{FF2B5EF4-FFF2-40B4-BE49-F238E27FC236}">
                <a16:creationId xmlns:a16="http://schemas.microsoft.com/office/drawing/2014/main" id="{8EE7FEEE-B475-4144-2060-B2E465C5AB0F}"/>
              </a:ext>
            </a:extLst>
          </p:cNvPr>
          <p:cNvGrpSpPr/>
          <p:nvPr userDrawn="1"/>
        </p:nvGrpSpPr>
        <p:grpSpPr>
          <a:xfrm>
            <a:off x="390144" y="3369"/>
            <a:ext cx="694944" cy="938784"/>
            <a:chOff x="3739482" y="2733701"/>
            <a:chExt cx="521208" cy="704088"/>
          </a:xfrm>
        </p:grpSpPr>
        <p:sp>
          <p:nvSpPr>
            <p:cNvPr id="18" name="Rectangle 17">
              <a:extLst>
                <a:ext uri="{FF2B5EF4-FFF2-40B4-BE49-F238E27FC236}">
                  <a16:creationId xmlns:a16="http://schemas.microsoft.com/office/drawing/2014/main" id="{D225EE59-E163-8A01-BD1E-6E244BBE4FB5}"/>
                </a:ext>
              </a:extLst>
            </p:cNvPr>
            <p:cNvSpPr>
              <a:spLocks/>
            </p:cNvSpPr>
            <p:nvPr/>
          </p:nvSpPr>
          <p:spPr>
            <a:xfrm>
              <a:off x="3739482" y="2733701"/>
              <a:ext cx="521208" cy="70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5FA0D795-DC9E-7193-55E0-8EA310D60266}"/>
                </a:ext>
              </a:extLst>
            </p:cNvPr>
            <p:cNvSpPr>
              <a:spLocks/>
            </p:cNvSpPr>
            <p:nvPr/>
          </p:nvSpPr>
          <p:spPr>
            <a:xfrm>
              <a:off x="3756391" y="2733701"/>
              <a:ext cx="487391" cy="6874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2" name="Graphic 21">
              <a:extLst>
                <a:ext uri="{FF2B5EF4-FFF2-40B4-BE49-F238E27FC236}">
                  <a16:creationId xmlns:a16="http://schemas.microsoft.com/office/drawing/2014/main" id="{C3D2D2FB-BF50-B716-DD35-F3E655F9DA1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797355" y="2981093"/>
              <a:ext cx="405463" cy="405463"/>
            </a:xfrm>
            <a:prstGeom prst="rect">
              <a:avLst/>
            </a:prstGeom>
          </p:spPr>
        </p:pic>
      </p:grpSp>
    </p:spTree>
    <p:extLst>
      <p:ext uri="{BB962C8B-B14F-4D97-AF65-F5344CB8AC3E}">
        <p14:creationId xmlns:p14="http://schemas.microsoft.com/office/powerpoint/2010/main" val="16212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oosing Your Plan Section">
    <p:spTree>
      <p:nvGrpSpPr>
        <p:cNvPr id="1" name=""/>
        <p:cNvGrpSpPr/>
        <p:nvPr/>
      </p:nvGrpSpPr>
      <p:grpSpPr>
        <a:xfrm>
          <a:off x="0" y="0"/>
          <a:ext cx="0" cy="0"/>
          <a:chOff x="0" y="0"/>
          <a:chExt cx="0" cy="0"/>
        </a:xfrm>
      </p:grpSpPr>
      <p:sp>
        <p:nvSpPr>
          <p:cNvPr id="43" name="Rectangle">
            <a:extLst>
              <a:ext uri="{FF2B5EF4-FFF2-40B4-BE49-F238E27FC236}">
                <a16:creationId xmlns:a16="http://schemas.microsoft.com/office/drawing/2014/main" id="{A54E3E0C-5F29-E14C-97B8-318A620BA502}"/>
              </a:ext>
            </a:extLst>
          </p:cNvPr>
          <p:cNvSpPr/>
          <p:nvPr userDrawn="1"/>
        </p:nvSpPr>
        <p:spPr>
          <a:xfrm>
            <a:off x="0" y="628996"/>
            <a:ext cx="12192000" cy="5592309"/>
          </a:xfrm>
          <a:prstGeom prst="rect">
            <a:avLst/>
          </a:prstGeom>
          <a:solidFill>
            <a:schemeClr val="tx2"/>
          </a:solidFill>
          <a:ln w="12700">
            <a:miter lim="400000"/>
          </a:ln>
        </p:spPr>
        <p:txBody>
          <a:bodyPr lIns="95249" tIns="97536" rIns="95249" bIns="97536" anchor="ctr" anchorCtr="0"/>
          <a:lstStyle/>
          <a:p>
            <a:pPr defTabSz="1095319">
              <a:lnSpc>
                <a:spcPct val="100000"/>
              </a:lnSpc>
              <a:defRPr sz="1100">
                <a:solidFill>
                  <a:srgbClr val="FFFFFF"/>
                </a:solidFill>
                <a:latin typeface="Montserrat Regular"/>
                <a:ea typeface="Montserrat Regular"/>
                <a:cs typeface="Montserrat Regular"/>
                <a:sym typeface="Montserrat Regular"/>
              </a:defRPr>
            </a:pPr>
            <a:endParaRPr lang="en-US" altLang="zh-TW" sz="1067" dirty="0">
              <a:solidFill>
                <a:srgbClr val="FFFFFF"/>
              </a:solidFill>
              <a:ea typeface="Montserrat Regular"/>
              <a:cs typeface="Arial" panose="020B0604020202020204" pitchFamily="34" charset="0"/>
              <a:sym typeface="Montserrat Regular"/>
            </a:endParaRP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9" name="Footer Placeholder 4">
            <a:extLst>
              <a:ext uri="{FF2B5EF4-FFF2-40B4-BE49-F238E27FC236}">
                <a16:creationId xmlns:a16="http://schemas.microsoft.com/office/drawing/2014/main" id="{10DCD727-C2D7-EA4D-A0B8-D8AFEBAF14ED}"/>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0" name="Subtitle 2">
            <a:extLst>
              <a:ext uri="{FF2B5EF4-FFF2-40B4-BE49-F238E27FC236}">
                <a16:creationId xmlns:a16="http://schemas.microsoft.com/office/drawing/2014/main" id="{ED2466A6-CDC6-444D-8399-0A329CF4A796}"/>
              </a:ext>
            </a:extLst>
          </p:cNvPr>
          <p:cNvSpPr>
            <a:spLocks noGrp="1"/>
          </p:cNvSpPr>
          <p:nvPr>
            <p:ph type="subTitle" idx="1" hasCustomPrompt="1"/>
          </p:nvPr>
        </p:nvSpPr>
        <p:spPr>
          <a:xfrm>
            <a:off x="419099" y="3305455"/>
            <a:ext cx="11088960" cy="2418575"/>
          </a:xfrm>
        </p:spPr>
        <p:txBody>
          <a:bodyPr tIns="45720" anchor="t">
            <a:noAutofit/>
          </a:bodyPr>
          <a:lstStyle>
            <a:lvl1pPr marL="0" indent="0" algn="ctr">
              <a:lnSpc>
                <a:spcPct val="80000"/>
              </a:lnSpc>
              <a:buNone/>
              <a:defRPr sz="5867" b="1" spc="-133" baseline="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a:t>
            </a:r>
            <a:br>
              <a:rPr lang="en-US" dirty="0"/>
            </a:br>
            <a:r>
              <a:rPr lang="en-US" dirty="0"/>
              <a:t>subtitle style</a:t>
            </a:r>
          </a:p>
        </p:txBody>
      </p:sp>
      <p:grpSp>
        <p:nvGrpSpPr>
          <p:cNvPr id="14" name="Group 13">
            <a:extLst>
              <a:ext uri="{FF2B5EF4-FFF2-40B4-BE49-F238E27FC236}">
                <a16:creationId xmlns:a16="http://schemas.microsoft.com/office/drawing/2014/main" id="{B36966E0-BF59-E318-67B2-B1EF2D51C817}"/>
              </a:ext>
            </a:extLst>
          </p:cNvPr>
          <p:cNvGrpSpPr/>
          <p:nvPr userDrawn="1"/>
        </p:nvGrpSpPr>
        <p:grpSpPr>
          <a:xfrm>
            <a:off x="390144" y="3369"/>
            <a:ext cx="694944" cy="938784"/>
            <a:chOff x="1595547" y="2733701"/>
            <a:chExt cx="521208" cy="704088"/>
          </a:xfrm>
        </p:grpSpPr>
        <p:sp>
          <p:nvSpPr>
            <p:cNvPr id="15" name="Rectangle 14">
              <a:extLst>
                <a:ext uri="{FF2B5EF4-FFF2-40B4-BE49-F238E27FC236}">
                  <a16:creationId xmlns:a16="http://schemas.microsoft.com/office/drawing/2014/main" id="{9D5A4576-C999-DD50-0A8B-98A1EDE7FB4A}"/>
                </a:ext>
              </a:extLst>
            </p:cNvPr>
            <p:cNvSpPr>
              <a:spLocks/>
            </p:cNvSpPr>
            <p:nvPr/>
          </p:nvSpPr>
          <p:spPr>
            <a:xfrm>
              <a:off x="1595547" y="2733701"/>
              <a:ext cx="521208" cy="70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7CEA9C71-A820-3CF2-FFF2-1C84A1AD1492}"/>
                </a:ext>
              </a:extLst>
            </p:cNvPr>
            <p:cNvSpPr>
              <a:spLocks/>
            </p:cNvSpPr>
            <p:nvPr userDrawn="1"/>
          </p:nvSpPr>
          <p:spPr>
            <a:xfrm>
              <a:off x="1612456" y="2733701"/>
              <a:ext cx="487391" cy="6874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3" name="Graphic 22">
              <a:extLst>
                <a:ext uri="{FF2B5EF4-FFF2-40B4-BE49-F238E27FC236}">
                  <a16:creationId xmlns:a16="http://schemas.microsoft.com/office/drawing/2014/main" id="{B489EBED-244D-B857-0D3B-E239D8FAC5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3297" y="2962388"/>
              <a:ext cx="385708" cy="385708"/>
            </a:xfrm>
            <a:prstGeom prst="rect">
              <a:avLst/>
            </a:prstGeom>
          </p:spPr>
        </p:pic>
      </p:grpSp>
    </p:spTree>
    <p:extLst>
      <p:ext uri="{BB962C8B-B14F-4D97-AF65-F5344CB8AC3E}">
        <p14:creationId xmlns:p14="http://schemas.microsoft.com/office/powerpoint/2010/main" val="403481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ps and Tools Section">
    <p:spTree>
      <p:nvGrpSpPr>
        <p:cNvPr id="1" name=""/>
        <p:cNvGrpSpPr/>
        <p:nvPr/>
      </p:nvGrpSpPr>
      <p:grpSpPr>
        <a:xfrm>
          <a:off x="0" y="0"/>
          <a:ext cx="0" cy="0"/>
          <a:chOff x="0" y="0"/>
          <a:chExt cx="0" cy="0"/>
        </a:xfrm>
      </p:grpSpPr>
      <p:sp>
        <p:nvSpPr>
          <p:cNvPr id="43" name="Rectangle">
            <a:extLst>
              <a:ext uri="{FF2B5EF4-FFF2-40B4-BE49-F238E27FC236}">
                <a16:creationId xmlns:a16="http://schemas.microsoft.com/office/drawing/2014/main" id="{A54E3E0C-5F29-E14C-97B8-318A620BA502}"/>
              </a:ext>
            </a:extLst>
          </p:cNvPr>
          <p:cNvSpPr/>
          <p:nvPr userDrawn="1"/>
        </p:nvSpPr>
        <p:spPr>
          <a:xfrm>
            <a:off x="0" y="628996"/>
            <a:ext cx="12192000" cy="5592309"/>
          </a:xfrm>
          <a:prstGeom prst="rect">
            <a:avLst/>
          </a:prstGeom>
          <a:solidFill>
            <a:schemeClr val="tx2"/>
          </a:solidFill>
          <a:ln w="12700">
            <a:miter lim="400000"/>
          </a:ln>
        </p:spPr>
        <p:txBody>
          <a:bodyPr lIns="95249" tIns="97536" rIns="95249" bIns="97536" anchor="ctr" anchorCtr="0"/>
          <a:lstStyle/>
          <a:p>
            <a:pPr defTabSz="1095319">
              <a:lnSpc>
                <a:spcPct val="100000"/>
              </a:lnSpc>
              <a:defRPr sz="1100">
                <a:solidFill>
                  <a:srgbClr val="FFFFFF"/>
                </a:solidFill>
                <a:latin typeface="Montserrat Regular"/>
                <a:ea typeface="Montserrat Regular"/>
                <a:cs typeface="Montserrat Regular"/>
                <a:sym typeface="Montserrat Regular"/>
              </a:defRPr>
            </a:pPr>
            <a:endParaRPr lang="en-US" altLang="zh-TW" sz="1067" dirty="0">
              <a:solidFill>
                <a:srgbClr val="FFFFFF"/>
              </a:solidFill>
              <a:ea typeface="Montserrat Regular"/>
              <a:cs typeface="Arial" panose="020B0604020202020204" pitchFamily="34" charset="0"/>
              <a:sym typeface="Montserrat Regular"/>
            </a:endParaRP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9" name="Footer Placeholder 4">
            <a:extLst>
              <a:ext uri="{FF2B5EF4-FFF2-40B4-BE49-F238E27FC236}">
                <a16:creationId xmlns:a16="http://schemas.microsoft.com/office/drawing/2014/main" id="{10DCD727-C2D7-EA4D-A0B8-D8AFEBAF14ED}"/>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0" name="Subtitle 2">
            <a:extLst>
              <a:ext uri="{FF2B5EF4-FFF2-40B4-BE49-F238E27FC236}">
                <a16:creationId xmlns:a16="http://schemas.microsoft.com/office/drawing/2014/main" id="{ED2466A6-CDC6-444D-8399-0A329CF4A796}"/>
              </a:ext>
            </a:extLst>
          </p:cNvPr>
          <p:cNvSpPr>
            <a:spLocks noGrp="1"/>
          </p:cNvSpPr>
          <p:nvPr>
            <p:ph type="subTitle" idx="1" hasCustomPrompt="1"/>
          </p:nvPr>
        </p:nvSpPr>
        <p:spPr>
          <a:xfrm>
            <a:off x="419099" y="3305455"/>
            <a:ext cx="11088960" cy="2418575"/>
          </a:xfrm>
        </p:spPr>
        <p:txBody>
          <a:bodyPr tIns="45720" anchor="t">
            <a:noAutofit/>
          </a:bodyPr>
          <a:lstStyle>
            <a:lvl1pPr marL="0" indent="0" algn="ctr">
              <a:lnSpc>
                <a:spcPct val="80000"/>
              </a:lnSpc>
              <a:buNone/>
              <a:defRPr sz="5867" b="1" spc="-133" baseline="0">
                <a:solidFill>
                  <a:schemeClr val="bg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a:t>
            </a:r>
            <a:br>
              <a:rPr lang="en-US" dirty="0"/>
            </a:br>
            <a:r>
              <a:rPr lang="en-US" dirty="0"/>
              <a:t>subtitle style</a:t>
            </a:r>
          </a:p>
        </p:txBody>
      </p:sp>
      <p:grpSp>
        <p:nvGrpSpPr>
          <p:cNvPr id="26" name="Group 25">
            <a:extLst>
              <a:ext uri="{FF2B5EF4-FFF2-40B4-BE49-F238E27FC236}">
                <a16:creationId xmlns:a16="http://schemas.microsoft.com/office/drawing/2014/main" id="{A420F78D-EEE8-9AD1-17A0-5D78D3F9F5F5}"/>
              </a:ext>
            </a:extLst>
          </p:cNvPr>
          <p:cNvGrpSpPr/>
          <p:nvPr userDrawn="1"/>
        </p:nvGrpSpPr>
        <p:grpSpPr>
          <a:xfrm>
            <a:off x="390144" y="3369"/>
            <a:ext cx="694944" cy="938784"/>
            <a:chOff x="4810748" y="2733701"/>
            <a:chExt cx="521208" cy="704088"/>
          </a:xfrm>
        </p:grpSpPr>
        <p:sp>
          <p:nvSpPr>
            <p:cNvPr id="27" name="Rectangle 26">
              <a:extLst>
                <a:ext uri="{FF2B5EF4-FFF2-40B4-BE49-F238E27FC236}">
                  <a16:creationId xmlns:a16="http://schemas.microsoft.com/office/drawing/2014/main" id="{3C5AC314-DE38-DB82-324A-E21E9E37B340}"/>
                </a:ext>
              </a:extLst>
            </p:cNvPr>
            <p:cNvSpPr>
              <a:spLocks/>
            </p:cNvSpPr>
            <p:nvPr/>
          </p:nvSpPr>
          <p:spPr>
            <a:xfrm>
              <a:off x="4810748" y="2733701"/>
              <a:ext cx="521208" cy="70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41F79E8F-A947-5817-5691-5ECE0A6A1B19}"/>
                </a:ext>
              </a:extLst>
            </p:cNvPr>
            <p:cNvSpPr>
              <a:spLocks/>
            </p:cNvSpPr>
            <p:nvPr/>
          </p:nvSpPr>
          <p:spPr>
            <a:xfrm>
              <a:off x="4827657" y="2735308"/>
              <a:ext cx="487391" cy="6874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9" name="Graphic 28">
              <a:extLst>
                <a:ext uri="{FF2B5EF4-FFF2-40B4-BE49-F238E27FC236}">
                  <a16:creationId xmlns:a16="http://schemas.microsoft.com/office/drawing/2014/main" id="{EBDEA830-9024-6435-5E5D-58FB28A06AE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909634" y="2998272"/>
              <a:ext cx="323436" cy="323436"/>
            </a:xfrm>
            <a:prstGeom prst="rect">
              <a:avLst/>
            </a:prstGeom>
          </p:spPr>
        </p:pic>
      </p:grpSp>
    </p:spTree>
    <p:extLst>
      <p:ext uri="{BB962C8B-B14F-4D97-AF65-F5344CB8AC3E}">
        <p14:creationId xmlns:p14="http://schemas.microsoft.com/office/powerpoint/2010/main" val="332402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B737BA69-4C25-D84A-9ECA-2185599003E2}"/>
              </a:ext>
            </a:extLst>
          </p:cNvPr>
          <p:cNvSpPr>
            <a:spLocks noGrp="1"/>
          </p:cNvSpPr>
          <p:nvPr>
            <p:ph idx="12" hasCustomPrompt="1"/>
          </p:nvPr>
        </p:nvSpPr>
        <p:spPr>
          <a:xfrm>
            <a:off x="4622800" y="1532497"/>
            <a:ext cx="5824653" cy="285853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23090F5A-7753-CA4C-B675-71842BF450D5}"/>
              </a:ext>
            </a:extLst>
          </p:cNvPr>
          <p:cNvSpPr>
            <a:spLocks noGrp="1"/>
          </p:cNvSpPr>
          <p:nvPr>
            <p:ph type="title"/>
          </p:nvPr>
        </p:nvSpPr>
        <p:spPr>
          <a:xfrm>
            <a:off x="419102" y="1386348"/>
            <a:ext cx="3184577" cy="1076392"/>
          </a:xfrm>
        </p:spPr>
        <p:txBody>
          <a:bodyPr anchor="ctr"/>
          <a:lstStyle>
            <a:lvl1pPr>
              <a:defRPr sz="4267" spc="-133" baseline="0"/>
            </a:lvl1pPr>
          </a:lstStyle>
          <a:p>
            <a:endParaRPr lang="en-US" dirty="0"/>
          </a:p>
        </p:txBody>
      </p:sp>
      <p:sp>
        <p:nvSpPr>
          <p:cNvPr id="3" name="Footer Placeholder 2">
            <a:extLst>
              <a:ext uri="{FF2B5EF4-FFF2-40B4-BE49-F238E27FC236}">
                <a16:creationId xmlns:a16="http://schemas.microsoft.com/office/drawing/2014/main" id="{EF435F32-DD20-CF41-AC23-DBF391ABCE36}"/>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70CD3DCB-260A-A447-B4D7-6D131D55E4A2}"/>
              </a:ext>
            </a:extLst>
          </p:cNvPr>
          <p:cNvSpPr>
            <a:spLocks noGrp="1"/>
          </p:cNvSpPr>
          <p:nvPr>
            <p:ph type="sldNum" sz="quarter" idx="11"/>
          </p:nvPr>
        </p:nvSpPr>
        <p:spPr/>
        <p:txBody>
          <a:bodyPr/>
          <a:lstStyle/>
          <a:p>
            <a:fld id="{89BBF7CD-64C2-944D-9BC0-D9847A17D7BA}" type="slidenum">
              <a:rPr lang="en-US" smtClean="0"/>
              <a:pPr/>
              <a:t>‹#›</a:t>
            </a:fld>
            <a:endParaRPr lang="en-US" dirty="0"/>
          </a:p>
        </p:txBody>
      </p:sp>
      <p:cxnSp>
        <p:nvCxnSpPr>
          <p:cNvPr id="6" name="Straight Connector 5">
            <a:extLst>
              <a:ext uri="{FF2B5EF4-FFF2-40B4-BE49-F238E27FC236}">
                <a16:creationId xmlns:a16="http://schemas.microsoft.com/office/drawing/2014/main" id="{1033270F-B289-5D41-80FB-B2A37C2D5FED}"/>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A1C9A-0907-F446-B71A-A26FFBF7F276}"/>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Left Bracket 10">
            <a:extLst>
              <a:ext uri="{FF2B5EF4-FFF2-40B4-BE49-F238E27FC236}">
                <a16:creationId xmlns:a16="http://schemas.microsoft.com/office/drawing/2014/main" id="{C48D217B-A86A-E848-AE8D-A08B369F552D}"/>
              </a:ext>
            </a:extLst>
          </p:cNvPr>
          <p:cNvSpPr/>
          <p:nvPr userDrawn="1"/>
        </p:nvSpPr>
        <p:spPr>
          <a:xfrm>
            <a:off x="4356792" y="1532497"/>
            <a:ext cx="91536" cy="2928871"/>
          </a:xfrm>
          <a:custGeom>
            <a:avLst/>
            <a:gdLst>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6168 w 54303"/>
              <a:gd name="connsiteY1" fmla="*/ 1907602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8448 w 54303"/>
              <a:gd name="connsiteY1" fmla="*/ 1913351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1021 w 54303"/>
              <a:gd name="connsiteY1" fmla="*/ 1898979 h 1941037"/>
              <a:gd name="connsiteX2" fmla="*/ 22225 w 54303"/>
              <a:gd name="connsiteY2" fmla="*/ 36910 h 1941037"/>
              <a:gd name="connsiteX3" fmla="*/ 54303 w 54303"/>
              <a:gd name="connsiteY3" fmla="*/ 0 h 1941037"/>
            </a:gdLst>
            <a:ahLst/>
            <a:cxnLst>
              <a:cxn ang="0">
                <a:pos x="connsiteX0" y="connsiteY0"/>
              </a:cxn>
              <a:cxn ang="0">
                <a:pos x="connsiteX1" y="connsiteY1"/>
              </a:cxn>
              <a:cxn ang="0">
                <a:pos x="connsiteX2" y="connsiteY2"/>
              </a:cxn>
              <a:cxn ang="0">
                <a:pos x="connsiteX3" y="connsiteY3"/>
              </a:cxn>
            </a:cxnLst>
            <a:rect l="l" t="t" r="r" b="b"/>
            <a:pathLst>
              <a:path w="54303" h="1941037" stroke="0" extrusionOk="0">
                <a:moveTo>
                  <a:pt x="54303" y="1941037"/>
                </a:moveTo>
                <a:cubicBezTo>
                  <a:pt x="24312" y="1941037"/>
                  <a:pt x="0" y="1927355"/>
                  <a:pt x="0" y="1910477"/>
                </a:cubicBezTo>
                <a:lnTo>
                  <a:pt x="0" y="30560"/>
                </a:lnTo>
                <a:cubicBezTo>
                  <a:pt x="0" y="13682"/>
                  <a:pt x="24312" y="0"/>
                  <a:pt x="54303" y="0"/>
                </a:cubicBezTo>
                <a:lnTo>
                  <a:pt x="54303" y="1941037"/>
                </a:lnTo>
                <a:close/>
              </a:path>
              <a:path w="54303" h="1941037" fill="none">
                <a:moveTo>
                  <a:pt x="54303" y="1941037"/>
                </a:moveTo>
                <a:cubicBezTo>
                  <a:pt x="24312" y="1941037"/>
                  <a:pt x="21021" y="1915857"/>
                  <a:pt x="21021" y="1898979"/>
                </a:cubicBezTo>
                <a:cubicBezTo>
                  <a:pt x="21021" y="1272340"/>
                  <a:pt x="22225" y="663549"/>
                  <a:pt x="22225" y="36910"/>
                </a:cubicBezTo>
                <a:cubicBezTo>
                  <a:pt x="22225" y="20032"/>
                  <a:pt x="24312" y="0"/>
                  <a:pt x="54303" y="0"/>
                </a:cubicBezTo>
              </a:path>
            </a:pathLst>
          </a:custGeom>
          <a:ln w="1587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dirty="0"/>
          </a:p>
        </p:txBody>
      </p:sp>
    </p:spTree>
    <p:extLst>
      <p:ext uri="{BB962C8B-B14F-4D97-AF65-F5344CB8AC3E}">
        <p14:creationId xmlns:p14="http://schemas.microsoft.com/office/powerpoint/2010/main" val="354164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DA189-232D-C444-834F-2FFBE4493DF0}"/>
              </a:ext>
            </a:extLst>
          </p:cNvPr>
          <p:cNvSpPr/>
          <p:nvPr userDrawn="1"/>
        </p:nvSpPr>
        <p:spPr>
          <a:xfrm>
            <a:off x="1" y="632483"/>
            <a:ext cx="4007371" cy="5588791"/>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B737BA69-4C25-D84A-9ECA-2185599003E2}"/>
              </a:ext>
            </a:extLst>
          </p:cNvPr>
          <p:cNvSpPr>
            <a:spLocks noGrp="1"/>
          </p:cNvSpPr>
          <p:nvPr>
            <p:ph idx="12" hasCustomPrompt="1"/>
          </p:nvPr>
        </p:nvSpPr>
        <p:spPr>
          <a:xfrm>
            <a:off x="4622800" y="1532497"/>
            <a:ext cx="5824653" cy="285853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23090F5A-7753-CA4C-B675-71842BF450D5}"/>
              </a:ext>
            </a:extLst>
          </p:cNvPr>
          <p:cNvSpPr>
            <a:spLocks noGrp="1"/>
          </p:cNvSpPr>
          <p:nvPr>
            <p:ph type="title"/>
          </p:nvPr>
        </p:nvSpPr>
        <p:spPr>
          <a:xfrm>
            <a:off x="419102" y="1386348"/>
            <a:ext cx="3184577" cy="1076392"/>
          </a:xfrm>
        </p:spPr>
        <p:txBody>
          <a:bodyPr anchor="ctr"/>
          <a:lstStyle>
            <a:lvl1pPr>
              <a:defRPr sz="4267" spc="-133" baseline="0"/>
            </a:lvl1pPr>
          </a:lstStyle>
          <a:p>
            <a:endParaRPr lang="en-US" dirty="0"/>
          </a:p>
        </p:txBody>
      </p:sp>
      <p:sp>
        <p:nvSpPr>
          <p:cNvPr id="3" name="Footer Placeholder 2">
            <a:extLst>
              <a:ext uri="{FF2B5EF4-FFF2-40B4-BE49-F238E27FC236}">
                <a16:creationId xmlns:a16="http://schemas.microsoft.com/office/drawing/2014/main" id="{EF435F32-DD20-CF41-AC23-DBF391ABCE36}"/>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70CD3DCB-260A-A447-B4D7-6D131D55E4A2}"/>
              </a:ext>
            </a:extLst>
          </p:cNvPr>
          <p:cNvSpPr>
            <a:spLocks noGrp="1"/>
          </p:cNvSpPr>
          <p:nvPr>
            <p:ph type="sldNum" sz="quarter" idx="11"/>
          </p:nvPr>
        </p:nvSpPr>
        <p:spPr/>
        <p:txBody>
          <a:bodyPr/>
          <a:lstStyle/>
          <a:p>
            <a:fld id="{89BBF7CD-64C2-944D-9BC0-D9847A17D7BA}" type="slidenum">
              <a:rPr lang="en-US" smtClean="0"/>
              <a:pPr/>
              <a:t>‹#›</a:t>
            </a:fld>
            <a:endParaRPr lang="en-US" dirty="0"/>
          </a:p>
        </p:txBody>
      </p:sp>
      <p:cxnSp>
        <p:nvCxnSpPr>
          <p:cNvPr id="6" name="Straight Connector 5">
            <a:extLst>
              <a:ext uri="{FF2B5EF4-FFF2-40B4-BE49-F238E27FC236}">
                <a16:creationId xmlns:a16="http://schemas.microsoft.com/office/drawing/2014/main" id="{1033270F-B289-5D41-80FB-B2A37C2D5FED}"/>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A1C9A-0907-F446-B71A-A26FFBF7F276}"/>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1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Meet our team-n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0F5A-7753-CA4C-B675-71842BF450D5}"/>
              </a:ext>
            </a:extLst>
          </p:cNvPr>
          <p:cNvSpPr>
            <a:spLocks noGrp="1"/>
          </p:cNvSpPr>
          <p:nvPr>
            <p:ph type="title"/>
          </p:nvPr>
        </p:nvSpPr>
        <p:spPr>
          <a:xfrm>
            <a:off x="419102" y="1371962"/>
            <a:ext cx="10623532" cy="990859"/>
          </a:xfrm>
        </p:spPr>
        <p:txBody>
          <a:bodyPr anchor="t"/>
          <a:lstStyle>
            <a:lvl1pPr>
              <a:defRPr sz="4267" spc="-133" baseline="0"/>
            </a:lvl1pPr>
          </a:lstStyle>
          <a:p>
            <a:endParaRPr lang="en-US" dirty="0"/>
          </a:p>
        </p:txBody>
      </p:sp>
      <p:sp>
        <p:nvSpPr>
          <p:cNvPr id="3" name="Footer Placeholder 2">
            <a:extLst>
              <a:ext uri="{FF2B5EF4-FFF2-40B4-BE49-F238E27FC236}">
                <a16:creationId xmlns:a16="http://schemas.microsoft.com/office/drawing/2014/main" id="{EF435F32-DD20-CF41-AC23-DBF391ABCE36}"/>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70CD3DCB-260A-A447-B4D7-6D131D55E4A2}"/>
              </a:ext>
            </a:extLst>
          </p:cNvPr>
          <p:cNvSpPr>
            <a:spLocks noGrp="1"/>
          </p:cNvSpPr>
          <p:nvPr>
            <p:ph type="sldNum" sz="quarter" idx="11"/>
          </p:nvPr>
        </p:nvSpPr>
        <p:spPr/>
        <p:txBody>
          <a:bodyPr/>
          <a:lstStyle/>
          <a:p>
            <a:fld id="{89BBF7CD-64C2-944D-9BC0-D9847A17D7BA}" type="slidenum">
              <a:rPr lang="en-US" smtClean="0"/>
              <a:pPr/>
              <a:t>‹#›</a:t>
            </a:fld>
            <a:endParaRPr lang="en-US" dirty="0"/>
          </a:p>
        </p:txBody>
      </p:sp>
      <p:cxnSp>
        <p:nvCxnSpPr>
          <p:cNvPr id="6" name="Straight Connector 5">
            <a:extLst>
              <a:ext uri="{FF2B5EF4-FFF2-40B4-BE49-F238E27FC236}">
                <a16:creationId xmlns:a16="http://schemas.microsoft.com/office/drawing/2014/main" id="{1033270F-B289-5D41-80FB-B2A37C2D5FED}"/>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A1C9A-0907-F446-B71A-A26FFBF7F276}"/>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Left Bracket 10">
            <a:extLst>
              <a:ext uri="{FF2B5EF4-FFF2-40B4-BE49-F238E27FC236}">
                <a16:creationId xmlns:a16="http://schemas.microsoft.com/office/drawing/2014/main" id="{65FF4DE8-9CB8-5243-A526-FD7AE37ED090}"/>
              </a:ext>
            </a:extLst>
          </p:cNvPr>
          <p:cNvSpPr/>
          <p:nvPr userDrawn="1"/>
        </p:nvSpPr>
        <p:spPr>
          <a:xfrm rot="5400000">
            <a:off x="5916921" y="-1325133"/>
            <a:ext cx="96075" cy="8046905"/>
          </a:xfrm>
          <a:custGeom>
            <a:avLst/>
            <a:gdLst>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6168 w 54303"/>
              <a:gd name="connsiteY1" fmla="*/ 1907602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8448 w 54303"/>
              <a:gd name="connsiteY1" fmla="*/ 1913351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1021 w 54303"/>
              <a:gd name="connsiteY1" fmla="*/ 1898979 h 1941037"/>
              <a:gd name="connsiteX2" fmla="*/ 22225 w 54303"/>
              <a:gd name="connsiteY2" fmla="*/ 36910 h 1941037"/>
              <a:gd name="connsiteX3" fmla="*/ 54303 w 54303"/>
              <a:gd name="connsiteY3" fmla="*/ 0 h 1941037"/>
            </a:gdLst>
            <a:ahLst/>
            <a:cxnLst>
              <a:cxn ang="0">
                <a:pos x="connsiteX0" y="connsiteY0"/>
              </a:cxn>
              <a:cxn ang="0">
                <a:pos x="connsiteX1" y="connsiteY1"/>
              </a:cxn>
              <a:cxn ang="0">
                <a:pos x="connsiteX2" y="connsiteY2"/>
              </a:cxn>
              <a:cxn ang="0">
                <a:pos x="connsiteX3" y="connsiteY3"/>
              </a:cxn>
            </a:cxnLst>
            <a:rect l="l" t="t" r="r" b="b"/>
            <a:pathLst>
              <a:path w="54303" h="1941037" stroke="0" extrusionOk="0">
                <a:moveTo>
                  <a:pt x="54303" y="1941037"/>
                </a:moveTo>
                <a:cubicBezTo>
                  <a:pt x="24312" y="1941037"/>
                  <a:pt x="0" y="1927355"/>
                  <a:pt x="0" y="1910477"/>
                </a:cubicBezTo>
                <a:lnTo>
                  <a:pt x="0" y="30560"/>
                </a:lnTo>
                <a:cubicBezTo>
                  <a:pt x="0" y="13682"/>
                  <a:pt x="24312" y="0"/>
                  <a:pt x="54303" y="0"/>
                </a:cubicBezTo>
                <a:lnTo>
                  <a:pt x="54303" y="1941037"/>
                </a:lnTo>
                <a:close/>
              </a:path>
              <a:path w="54303" h="1941037" fill="none">
                <a:moveTo>
                  <a:pt x="54303" y="1941037"/>
                </a:moveTo>
                <a:cubicBezTo>
                  <a:pt x="24312" y="1941037"/>
                  <a:pt x="21021" y="1915857"/>
                  <a:pt x="21021" y="1898979"/>
                </a:cubicBezTo>
                <a:cubicBezTo>
                  <a:pt x="21021" y="1272340"/>
                  <a:pt x="22225" y="663549"/>
                  <a:pt x="22225" y="36910"/>
                </a:cubicBezTo>
                <a:cubicBezTo>
                  <a:pt x="22225" y="20032"/>
                  <a:pt x="24312" y="0"/>
                  <a:pt x="54303" y="0"/>
                </a:cubicBezTo>
              </a:path>
            </a:pathLst>
          </a:custGeom>
          <a:ln w="1587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dirty="0"/>
          </a:p>
        </p:txBody>
      </p:sp>
      <p:sp>
        <p:nvSpPr>
          <p:cNvPr id="35" name="Text Placeholder 2">
            <a:extLst>
              <a:ext uri="{FF2B5EF4-FFF2-40B4-BE49-F238E27FC236}">
                <a16:creationId xmlns:a16="http://schemas.microsoft.com/office/drawing/2014/main" id="{4DBB5624-3125-1D4E-ADFB-7F85690AE05D}"/>
              </a:ext>
            </a:extLst>
          </p:cNvPr>
          <p:cNvSpPr>
            <a:spLocks noGrp="1"/>
          </p:cNvSpPr>
          <p:nvPr>
            <p:ph idx="29" hasCustomPrompt="1"/>
          </p:nvPr>
        </p:nvSpPr>
        <p:spPr>
          <a:xfrm>
            <a:off x="3818569" y="4658405"/>
            <a:ext cx="1893664" cy="267811"/>
          </a:xfrm>
          <a:prstGeom prst="rect">
            <a:avLst/>
          </a:prstGeom>
        </p:spPr>
        <p:txBody>
          <a:bodyPr vert="horz" lIns="0" tIns="0" rIns="0" bIns="0" rtlCol="0">
            <a:noAutofit/>
          </a:bodyPr>
          <a:lstStyle>
            <a:lvl1pPr marL="0" indent="0">
              <a:buFontTx/>
              <a:buNone/>
              <a:defRPr sz="1600" b="1">
                <a:solidFill>
                  <a:schemeClr val="tx2"/>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Name</a:t>
            </a:r>
          </a:p>
          <a:p>
            <a:pPr lvl="0"/>
            <a:endParaRPr lang="en-US" dirty="0"/>
          </a:p>
        </p:txBody>
      </p:sp>
      <p:sp>
        <p:nvSpPr>
          <p:cNvPr id="36" name="Text Placeholder 2">
            <a:extLst>
              <a:ext uri="{FF2B5EF4-FFF2-40B4-BE49-F238E27FC236}">
                <a16:creationId xmlns:a16="http://schemas.microsoft.com/office/drawing/2014/main" id="{D9F5EC9C-01D7-CA41-95C8-AB00F9E629D0}"/>
              </a:ext>
            </a:extLst>
          </p:cNvPr>
          <p:cNvSpPr>
            <a:spLocks noGrp="1"/>
          </p:cNvSpPr>
          <p:nvPr>
            <p:ph idx="30" hasCustomPrompt="1"/>
          </p:nvPr>
        </p:nvSpPr>
        <p:spPr>
          <a:xfrm>
            <a:off x="3818569" y="4960408"/>
            <a:ext cx="1893664" cy="7539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Title</a:t>
            </a:r>
          </a:p>
          <a:p>
            <a:pPr lvl="0"/>
            <a:r>
              <a:rPr lang="en-US" dirty="0"/>
              <a:t>Department</a:t>
            </a:r>
          </a:p>
        </p:txBody>
      </p:sp>
      <p:sp>
        <p:nvSpPr>
          <p:cNvPr id="37" name="Text Placeholder 2">
            <a:extLst>
              <a:ext uri="{FF2B5EF4-FFF2-40B4-BE49-F238E27FC236}">
                <a16:creationId xmlns:a16="http://schemas.microsoft.com/office/drawing/2014/main" id="{DD0C621F-1505-4643-A16E-2446DC8567B1}"/>
              </a:ext>
            </a:extLst>
          </p:cNvPr>
          <p:cNvSpPr>
            <a:spLocks noGrp="1"/>
          </p:cNvSpPr>
          <p:nvPr>
            <p:ph idx="31" hasCustomPrompt="1"/>
          </p:nvPr>
        </p:nvSpPr>
        <p:spPr>
          <a:xfrm>
            <a:off x="6645693" y="4658405"/>
            <a:ext cx="1893664" cy="267811"/>
          </a:xfrm>
          <a:prstGeom prst="rect">
            <a:avLst/>
          </a:prstGeom>
        </p:spPr>
        <p:txBody>
          <a:bodyPr vert="horz" lIns="0" tIns="0" rIns="0" bIns="0" rtlCol="0">
            <a:noAutofit/>
          </a:bodyPr>
          <a:lstStyle>
            <a:lvl1pPr marL="0" indent="0">
              <a:buFontTx/>
              <a:buNone/>
              <a:defRPr sz="1600" b="1">
                <a:solidFill>
                  <a:schemeClr val="tx2"/>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Name</a:t>
            </a:r>
          </a:p>
          <a:p>
            <a:pPr lvl="0"/>
            <a:endParaRPr lang="en-US" dirty="0"/>
          </a:p>
        </p:txBody>
      </p:sp>
      <p:sp>
        <p:nvSpPr>
          <p:cNvPr id="38" name="Text Placeholder 2">
            <a:extLst>
              <a:ext uri="{FF2B5EF4-FFF2-40B4-BE49-F238E27FC236}">
                <a16:creationId xmlns:a16="http://schemas.microsoft.com/office/drawing/2014/main" id="{5E88317B-2191-4741-AF24-C06F8C985AAD}"/>
              </a:ext>
            </a:extLst>
          </p:cNvPr>
          <p:cNvSpPr>
            <a:spLocks noGrp="1"/>
          </p:cNvSpPr>
          <p:nvPr>
            <p:ph idx="32" hasCustomPrompt="1"/>
          </p:nvPr>
        </p:nvSpPr>
        <p:spPr>
          <a:xfrm>
            <a:off x="6645693" y="4960408"/>
            <a:ext cx="1893664" cy="7539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Title</a:t>
            </a:r>
          </a:p>
          <a:p>
            <a:pPr lvl="0"/>
            <a:r>
              <a:rPr lang="en-US" dirty="0"/>
              <a:t>Department</a:t>
            </a:r>
          </a:p>
        </p:txBody>
      </p:sp>
      <p:sp>
        <p:nvSpPr>
          <p:cNvPr id="41" name="Text Placeholder 2">
            <a:extLst>
              <a:ext uri="{FF2B5EF4-FFF2-40B4-BE49-F238E27FC236}">
                <a16:creationId xmlns:a16="http://schemas.microsoft.com/office/drawing/2014/main" id="{C847E974-C4CB-164C-BED6-D7B06D13881B}"/>
              </a:ext>
            </a:extLst>
          </p:cNvPr>
          <p:cNvSpPr>
            <a:spLocks noGrp="1"/>
          </p:cNvSpPr>
          <p:nvPr>
            <p:ph idx="35" hasCustomPrompt="1"/>
          </p:nvPr>
        </p:nvSpPr>
        <p:spPr>
          <a:xfrm>
            <a:off x="9484433" y="4658405"/>
            <a:ext cx="1893664" cy="267811"/>
          </a:xfrm>
          <a:prstGeom prst="rect">
            <a:avLst/>
          </a:prstGeom>
        </p:spPr>
        <p:txBody>
          <a:bodyPr vert="horz" lIns="0" tIns="0" rIns="0" bIns="0" rtlCol="0">
            <a:noAutofit/>
          </a:bodyPr>
          <a:lstStyle>
            <a:lvl1pPr marL="0" indent="0">
              <a:buFontTx/>
              <a:buNone/>
              <a:defRPr sz="1600" b="1">
                <a:solidFill>
                  <a:schemeClr val="tx2"/>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Name</a:t>
            </a:r>
          </a:p>
          <a:p>
            <a:pPr lvl="0"/>
            <a:endParaRPr lang="en-US" dirty="0"/>
          </a:p>
        </p:txBody>
      </p:sp>
      <p:sp>
        <p:nvSpPr>
          <p:cNvPr id="42" name="Text Placeholder 2">
            <a:extLst>
              <a:ext uri="{FF2B5EF4-FFF2-40B4-BE49-F238E27FC236}">
                <a16:creationId xmlns:a16="http://schemas.microsoft.com/office/drawing/2014/main" id="{A0DC3732-A560-D247-99EA-CAA5083C9D86}"/>
              </a:ext>
            </a:extLst>
          </p:cNvPr>
          <p:cNvSpPr>
            <a:spLocks noGrp="1"/>
          </p:cNvSpPr>
          <p:nvPr>
            <p:ph idx="36" hasCustomPrompt="1"/>
          </p:nvPr>
        </p:nvSpPr>
        <p:spPr>
          <a:xfrm>
            <a:off x="9484433" y="4960408"/>
            <a:ext cx="1893664" cy="7539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Title</a:t>
            </a:r>
          </a:p>
          <a:p>
            <a:pPr lvl="0"/>
            <a:r>
              <a:rPr lang="en-US" dirty="0"/>
              <a:t>Department</a:t>
            </a:r>
          </a:p>
        </p:txBody>
      </p:sp>
      <p:sp>
        <p:nvSpPr>
          <p:cNvPr id="52" name="Text Placeholder 2">
            <a:extLst>
              <a:ext uri="{FF2B5EF4-FFF2-40B4-BE49-F238E27FC236}">
                <a16:creationId xmlns:a16="http://schemas.microsoft.com/office/drawing/2014/main" id="{207A3564-F284-6D43-897E-C335CBB9C6D7}"/>
              </a:ext>
            </a:extLst>
          </p:cNvPr>
          <p:cNvSpPr>
            <a:spLocks noGrp="1"/>
          </p:cNvSpPr>
          <p:nvPr>
            <p:ph idx="39" hasCustomPrompt="1"/>
          </p:nvPr>
        </p:nvSpPr>
        <p:spPr>
          <a:xfrm>
            <a:off x="3818569" y="3385020"/>
            <a:ext cx="1893664" cy="267811"/>
          </a:xfrm>
          <a:prstGeom prst="rect">
            <a:avLst/>
          </a:prstGeom>
        </p:spPr>
        <p:txBody>
          <a:bodyPr vert="horz" lIns="0" tIns="0" rIns="0" bIns="0" rtlCol="0">
            <a:noAutofit/>
          </a:bodyPr>
          <a:lstStyle>
            <a:lvl1pPr marL="0" indent="0">
              <a:buFontTx/>
              <a:buNone/>
              <a:defRPr sz="1600" b="1">
                <a:solidFill>
                  <a:schemeClr val="tx2"/>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Name</a:t>
            </a:r>
          </a:p>
          <a:p>
            <a:pPr lvl="0"/>
            <a:endParaRPr lang="en-US" dirty="0"/>
          </a:p>
        </p:txBody>
      </p:sp>
      <p:sp>
        <p:nvSpPr>
          <p:cNvPr id="53" name="Text Placeholder 2">
            <a:extLst>
              <a:ext uri="{FF2B5EF4-FFF2-40B4-BE49-F238E27FC236}">
                <a16:creationId xmlns:a16="http://schemas.microsoft.com/office/drawing/2014/main" id="{4F610985-A8D6-7440-86D7-10C0F620EDDE}"/>
              </a:ext>
            </a:extLst>
          </p:cNvPr>
          <p:cNvSpPr>
            <a:spLocks noGrp="1"/>
          </p:cNvSpPr>
          <p:nvPr>
            <p:ph idx="40" hasCustomPrompt="1"/>
          </p:nvPr>
        </p:nvSpPr>
        <p:spPr>
          <a:xfrm>
            <a:off x="3818569" y="3687021"/>
            <a:ext cx="1893664" cy="7539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Title</a:t>
            </a:r>
          </a:p>
          <a:p>
            <a:pPr lvl="0"/>
            <a:r>
              <a:rPr lang="en-US" dirty="0"/>
              <a:t>Department</a:t>
            </a:r>
          </a:p>
        </p:txBody>
      </p:sp>
      <p:sp>
        <p:nvSpPr>
          <p:cNvPr id="54" name="Text Placeholder 2">
            <a:extLst>
              <a:ext uri="{FF2B5EF4-FFF2-40B4-BE49-F238E27FC236}">
                <a16:creationId xmlns:a16="http://schemas.microsoft.com/office/drawing/2014/main" id="{EC99359D-9964-A743-A87B-1758462BB0BC}"/>
              </a:ext>
            </a:extLst>
          </p:cNvPr>
          <p:cNvSpPr>
            <a:spLocks noGrp="1"/>
          </p:cNvSpPr>
          <p:nvPr>
            <p:ph idx="41" hasCustomPrompt="1"/>
          </p:nvPr>
        </p:nvSpPr>
        <p:spPr>
          <a:xfrm>
            <a:off x="6651501" y="3385020"/>
            <a:ext cx="1893664" cy="267811"/>
          </a:xfrm>
          <a:prstGeom prst="rect">
            <a:avLst/>
          </a:prstGeom>
        </p:spPr>
        <p:txBody>
          <a:bodyPr vert="horz" lIns="0" tIns="0" rIns="0" bIns="0" rtlCol="0">
            <a:noAutofit/>
          </a:bodyPr>
          <a:lstStyle>
            <a:lvl1pPr marL="0" indent="0">
              <a:buFontTx/>
              <a:buNone/>
              <a:defRPr sz="1600" b="1">
                <a:solidFill>
                  <a:schemeClr val="tx2"/>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Name</a:t>
            </a:r>
          </a:p>
          <a:p>
            <a:pPr lvl="0"/>
            <a:endParaRPr lang="en-US" dirty="0"/>
          </a:p>
        </p:txBody>
      </p:sp>
      <p:sp>
        <p:nvSpPr>
          <p:cNvPr id="55" name="Text Placeholder 2">
            <a:extLst>
              <a:ext uri="{FF2B5EF4-FFF2-40B4-BE49-F238E27FC236}">
                <a16:creationId xmlns:a16="http://schemas.microsoft.com/office/drawing/2014/main" id="{A2135A2F-FAA0-2146-876A-B8667566E0C1}"/>
              </a:ext>
            </a:extLst>
          </p:cNvPr>
          <p:cNvSpPr>
            <a:spLocks noGrp="1"/>
          </p:cNvSpPr>
          <p:nvPr>
            <p:ph idx="42" hasCustomPrompt="1"/>
          </p:nvPr>
        </p:nvSpPr>
        <p:spPr>
          <a:xfrm>
            <a:off x="6651501" y="3687021"/>
            <a:ext cx="1893664" cy="7539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Title</a:t>
            </a:r>
          </a:p>
          <a:p>
            <a:pPr lvl="0"/>
            <a:r>
              <a:rPr lang="en-US" dirty="0"/>
              <a:t>Department</a:t>
            </a:r>
          </a:p>
        </p:txBody>
      </p:sp>
      <p:sp>
        <p:nvSpPr>
          <p:cNvPr id="58" name="Text Placeholder 2">
            <a:extLst>
              <a:ext uri="{FF2B5EF4-FFF2-40B4-BE49-F238E27FC236}">
                <a16:creationId xmlns:a16="http://schemas.microsoft.com/office/drawing/2014/main" id="{774AAD47-D1DB-064B-8F31-3DC429416ED6}"/>
              </a:ext>
            </a:extLst>
          </p:cNvPr>
          <p:cNvSpPr>
            <a:spLocks noGrp="1"/>
          </p:cNvSpPr>
          <p:nvPr>
            <p:ph idx="45" hasCustomPrompt="1"/>
          </p:nvPr>
        </p:nvSpPr>
        <p:spPr>
          <a:xfrm>
            <a:off x="9484433" y="3385020"/>
            <a:ext cx="1893664" cy="267811"/>
          </a:xfrm>
          <a:prstGeom prst="rect">
            <a:avLst/>
          </a:prstGeom>
        </p:spPr>
        <p:txBody>
          <a:bodyPr vert="horz" lIns="0" tIns="0" rIns="0" bIns="0" rtlCol="0">
            <a:noAutofit/>
          </a:bodyPr>
          <a:lstStyle>
            <a:lvl1pPr marL="0" indent="0">
              <a:buFontTx/>
              <a:buNone/>
              <a:defRPr sz="1600" b="1">
                <a:solidFill>
                  <a:schemeClr val="tx2"/>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Name</a:t>
            </a:r>
          </a:p>
          <a:p>
            <a:pPr lvl="0"/>
            <a:endParaRPr lang="en-US" dirty="0"/>
          </a:p>
        </p:txBody>
      </p:sp>
      <p:sp>
        <p:nvSpPr>
          <p:cNvPr id="59" name="Text Placeholder 2">
            <a:extLst>
              <a:ext uri="{FF2B5EF4-FFF2-40B4-BE49-F238E27FC236}">
                <a16:creationId xmlns:a16="http://schemas.microsoft.com/office/drawing/2014/main" id="{694BD353-927B-3043-935F-C304C5A9D89B}"/>
              </a:ext>
            </a:extLst>
          </p:cNvPr>
          <p:cNvSpPr>
            <a:spLocks noGrp="1"/>
          </p:cNvSpPr>
          <p:nvPr>
            <p:ph idx="46" hasCustomPrompt="1"/>
          </p:nvPr>
        </p:nvSpPr>
        <p:spPr>
          <a:xfrm>
            <a:off x="9484433" y="3687021"/>
            <a:ext cx="1893664" cy="7539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Title</a:t>
            </a:r>
          </a:p>
          <a:p>
            <a:pPr lvl="0"/>
            <a:r>
              <a:rPr lang="en-US" dirty="0"/>
              <a:t>Department</a:t>
            </a:r>
          </a:p>
        </p:txBody>
      </p:sp>
      <p:sp>
        <p:nvSpPr>
          <p:cNvPr id="26" name="Text Placeholder 2">
            <a:extLst>
              <a:ext uri="{FF2B5EF4-FFF2-40B4-BE49-F238E27FC236}">
                <a16:creationId xmlns:a16="http://schemas.microsoft.com/office/drawing/2014/main" id="{D0C15A83-BF0E-0C45-B353-EDBD9EBEEE4C}"/>
              </a:ext>
            </a:extLst>
          </p:cNvPr>
          <p:cNvSpPr>
            <a:spLocks noGrp="1"/>
          </p:cNvSpPr>
          <p:nvPr>
            <p:ph idx="17" hasCustomPrompt="1"/>
          </p:nvPr>
        </p:nvSpPr>
        <p:spPr>
          <a:xfrm>
            <a:off x="1005273" y="4654305"/>
            <a:ext cx="1872461" cy="267811"/>
          </a:xfrm>
          <a:prstGeom prst="rect">
            <a:avLst/>
          </a:prstGeom>
        </p:spPr>
        <p:txBody>
          <a:bodyPr vert="horz" lIns="0" tIns="0" rIns="0" bIns="0" rtlCol="0">
            <a:noAutofit/>
          </a:bodyPr>
          <a:lstStyle>
            <a:lvl1pPr marL="0" indent="0">
              <a:buFontTx/>
              <a:buNone/>
              <a:defRPr sz="1600" b="1">
                <a:solidFill>
                  <a:schemeClr val="tx2"/>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Name</a:t>
            </a:r>
          </a:p>
          <a:p>
            <a:pPr lvl="0"/>
            <a:endParaRPr lang="en-US" dirty="0"/>
          </a:p>
        </p:txBody>
      </p:sp>
      <p:sp>
        <p:nvSpPr>
          <p:cNvPr id="27" name="Text Placeholder 2">
            <a:extLst>
              <a:ext uri="{FF2B5EF4-FFF2-40B4-BE49-F238E27FC236}">
                <a16:creationId xmlns:a16="http://schemas.microsoft.com/office/drawing/2014/main" id="{A98644A8-BD7A-6247-8E38-5FDD5F384C48}"/>
              </a:ext>
            </a:extLst>
          </p:cNvPr>
          <p:cNvSpPr>
            <a:spLocks noGrp="1"/>
          </p:cNvSpPr>
          <p:nvPr>
            <p:ph idx="18" hasCustomPrompt="1"/>
          </p:nvPr>
        </p:nvSpPr>
        <p:spPr>
          <a:xfrm>
            <a:off x="1005273" y="4956306"/>
            <a:ext cx="1872461" cy="7580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Title</a:t>
            </a:r>
          </a:p>
          <a:p>
            <a:pPr lvl="0"/>
            <a:r>
              <a:rPr lang="en-US" dirty="0"/>
              <a:t>Department</a:t>
            </a:r>
          </a:p>
        </p:txBody>
      </p:sp>
      <p:sp>
        <p:nvSpPr>
          <p:cNvPr id="28" name="Text Placeholder 2">
            <a:extLst>
              <a:ext uri="{FF2B5EF4-FFF2-40B4-BE49-F238E27FC236}">
                <a16:creationId xmlns:a16="http://schemas.microsoft.com/office/drawing/2014/main" id="{8B140DF7-FBDD-7940-957D-58B23054EBF9}"/>
              </a:ext>
            </a:extLst>
          </p:cNvPr>
          <p:cNvSpPr>
            <a:spLocks noGrp="1"/>
          </p:cNvSpPr>
          <p:nvPr>
            <p:ph idx="47" hasCustomPrompt="1"/>
          </p:nvPr>
        </p:nvSpPr>
        <p:spPr>
          <a:xfrm>
            <a:off x="1005273" y="3387737"/>
            <a:ext cx="1872461" cy="267811"/>
          </a:xfrm>
          <a:prstGeom prst="rect">
            <a:avLst/>
          </a:prstGeom>
        </p:spPr>
        <p:txBody>
          <a:bodyPr vert="horz" lIns="0" tIns="0" rIns="0" bIns="0" rtlCol="0">
            <a:noAutofit/>
          </a:bodyPr>
          <a:lstStyle>
            <a:lvl1pPr marL="0" indent="0">
              <a:buFontTx/>
              <a:buNone/>
              <a:defRPr sz="1600" b="1">
                <a:solidFill>
                  <a:schemeClr val="tx2"/>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Name</a:t>
            </a:r>
          </a:p>
          <a:p>
            <a:pPr lvl="0"/>
            <a:endParaRPr lang="en-US" dirty="0"/>
          </a:p>
        </p:txBody>
      </p:sp>
      <p:sp>
        <p:nvSpPr>
          <p:cNvPr id="29" name="Text Placeholder 2">
            <a:extLst>
              <a:ext uri="{FF2B5EF4-FFF2-40B4-BE49-F238E27FC236}">
                <a16:creationId xmlns:a16="http://schemas.microsoft.com/office/drawing/2014/main" id="{5AFD18FA-552F-7947-A1C8-2738CA30FEF6}"/>
              </a:ext>
            </a:extLst>
          </p:cNvPr>
          <p:cNvSpPr>
            <a:spLocks noGrp="1"/>
          </p:cNvSpPr>
          <p:nvPr>
            <p:ph idx="48" hasCustomPrompt="1"/>
          </p:nvPr>
        </p:nvSpPr>
        <p:spPr>
          <a:xfrm>
            <a:off x="1005273" y="3689739"/>
            <a:ext cx="1872461" cy="7580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Title</a:t>
            </a:r>
          </a:p>
          <a:p>
            <a:pPr lvl="0"/>
            <a:r>
              <a:rPr lang="en-US" dirty="0"/>
              <a:t>Department</a:t>
            </a:r>
          </a:p>
        </p:txBody>
      </p:sp>
    </p:spTree>
    <p:extLst>
      <p:ext uri="{BB962C8B-B14F-4D97-AF65-F5344CB8AC3E}">
        <p14:creationId xmlns:p14="http://schemas.microsoft.com/office/powerpoint/2010/main" val="171829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BS">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609600" y="5985740"/>
            <a:ext cx="11429421" cy="518696"/>
          </a:xfrm>
          <a:prstGeom prst="rect">
            <a:avLst/>
          </a:prstGeom>
          <a:noFill/>
        </p:spPr>
        <p:txBody>
          <a:bodyPr wrap="square" rtlCol="0" anchor="b">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dirty="0">
                <a:solidFill>
                  <a:schemeClr val="bg1">
                    <a:lumMod val="65000"/>
                  </a:schemeClr>
                </a:solidFill>
                <a:latin typeface="Arial" charset="0"/>
                <a:cs typeface="Arial" charset="0"/>
              </a:rPr>
              <a:t>Sydney Health is offered through an arrangement with CareMarket, Inc., a separate company offering mobile application services on behalf of </a:t>
            </a:r>
            <a:r>
              <a:rPr lang="en-US" sz="700" kern="1200" dirty="0">
                <a:solidFill>
                  <a:schemeClr val="bg1">
                    <a:lumMod val="65000"/>
                  </a:schemeClr>
                </a:solidFill>
                <a:effectLst/>
                <a:latin typeface="Arial" charset="0"/>
                <a:ea typeface="Arial" charset="0"/>
                <a:cs typeface="Arial" charset="0"/>
              </a:rPr>
              <a:t>Empire BlueCross BlueShield. </a:t>
            </a:r>
            <a:r>
              <a:rPr lang="en-US" sz="700" kern="1200" dirty="0">
                <a:solidFill>
                  <a:schemeClr val="bg1">
                    <a:lumMod val="65000"/>
                  </a:schemeClr>
                </a:solidFill>
                <a:latin typeface="Arial" charset="0"/>
                <a:cs typeface="Arial" charset="0"/>
              </a:rPr>
              <a:t>©2021-2022.</a:t>
            </a:r>
          </a:p>
          <a:p>
            <a:endParaRPr lang="en-US" sz="700" kern="1200" dirty="0">
              <a:solidFill>
                <a:schemeClr val="bg1">
                  <a:lumMod val="65000"/>
                </a:schemeClr>
              </a:solidFill>
              <a:effectLst/>
              <a:latin typeface="Arial" charset="0"/>
              <a:ea typeface="Arial" charset="0"/>
              <a:cs typeface="Arial" charset="0"/>
            </a:endParaRPr>
          </a:p>
          <a:p>
            <a:r>
              <a:rPr lang="en-US" sz="700" kern="1200" dirty="0">
                <a:solidFill>
                  <a:schemeClr val="bg1">
                    <a:lumMod val="65000"/>
                  </a:schemeClr>
                </a:solidFill>
                <a:effectLst/>
                <a:latin typeface="Arial" charset="0"/>
                <a:ea typeface="Arial" charset="0"/>
                <a:cs typeface="Arial" charset="0"/>
              </a:rPr>
              <a:t>Services provided by Empire HealthChoice Assurance, Inc. dba Empire BlueCross BlueShield. Independent licensee of the Blue Cross and Blue Shield Association, an association of independent Blue Cross and Blue Shield plans.</a:t>
            </a:r>
          </a:p>
        </p:txBody>
      </p:sp>
      <p:pic>
        <p:nvPicPr>
          <p:cNvPr id="6" name="Picture 5" descr="Graphical user interface, application&#10;&#10;Description automatically generated">
            <a:extLst>
              <a:ext uri="{FF2B5EF4-FFF2-40B4-BE49-F238E27FC236}">
                <a16:creationId xmlns:a16="http://schemas.microsoft.com/office/drawing/2014/main" id="{7A90F451-1945-774C-B15F-F4EF42827B62}"/>
              </a:ext>
            </a:extLst>
          </p:cNvPr>
          <p:cNvPicPr>
            <a:picLocks noChangeAspect="1"/>
          </p:cNvPicPr>
          <p:nvPr userDrawn="1"/>
        </p:nvPicPr>
        <p:blipFill>
          <a:blip r:embed="rId2"/>
          <a:stretch>
            <a:fillRect/>
          </a:stretch>
        </p:blipFill>
        <p:spPr>
          <a:xfrm>
            <a:off x="741338" y="5338709"/>
            <a:ext cx="1288617" cy="564873"/>
          </a:xfrm>
          <a:prstGeom prst="rect">
            <a:avLst/>
          </a:prstGeom>
        </p:spPr>
      </p:pic>
    </p:spTree>
    <p:extLst>
      <p:ext uri="{BB962C8B-B14F-4D97-AF65-F5344CB8AC3E}">
        <p14:creationId xmlns:p14="http://schemas.microsoft.com/office/powerpoint/2010/main" val="320605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b-Divider-Upfront">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DDBBC45-B13E-0842-818E-A82696846722}"/>
              </a:ext>
            </a:extLst>
          </p:cNvPr>
          <p:cNvSpPr/>
          <p:nvPr userDrawn="1"/>
        </p:nvSpPr>
        <p:spPr>
          <a:xfrm>
            <a:off x="0" y="628996"/>
            <a:ext cx="12192000" cy="5592312"/>
          </a:xfrm>
          <a:prstGeom prst="rect">
            <a:avLst/>
          </a:prstGeom>
          <a:solidFill>
            <a:schemeClr val="accent3"/>
          </a:solidFill>
          <a:ln w="12700">
            <a:miter lim="400000"/>
          </a:ln>
        </p:spPr>
        <p:txBody>
          <a:bodyPr lIns="95249" tIns="97536" rIns="95249" bIns="97536" anchor="ctr" anchorCtr="0"/>
          <a:lstStyle/>
          <a:p>
            <a:pPr defTabSz="1095319">
              <a:lnSpc>
                <a:spcPct val="100000"/>
              </a:lnSpc>
              <a:defRPr sz="1100">
                <a:solidFill>
                  <a:srgbClr val="FFFFFF"/>
                </a:solidFill>
                <a:latin typeface="Montserrat Regular"/>
                <a:ea typeface="Montserrat Regular"/>
                <a:cs typeface="Montserrat Regular"/>
                <a:sym typeface="Montserrat Regular"/>
              </a:defRPr>
            </a:pPr>
            <a:endParaRPr lang="en-US" altLang="zh-TW" sz="1067" dirty="0">
              <a:latin typeface="+mj-lt"/>
              <a:cs typeface="Arial" panose="020B0604020202020204" pitchFamily="34" charset="0"/>
            </a:endParaRP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p:nvPr>
        </p:nvSpPr>
        <p:spPr>
          <a:xfrm>
            <a:off x="419100" y="628996"/>
            <a:ext cx="4676237" cy="1617776"/>
          </a:xfrm>
        </p:spPr>
        <p:txBody>
          <a:bodyPr anchor="b">
            <a:noAutofit/>
          </a:bodyPr>
          <a:lstStyle>
            <a:lvl1pPr algn="l">
              <a:lnSpc>
                <a:spcPct val="85000"/>
              </a:lnSpc>
              <a:defRPr sz="3733" b="1" spc="-133" baseline="0">
                <a:solidFill>
                  <a:schemeClr val="bg1"/>
                </a:solidFill>
              </a:defRPr>
            </a:lvl1pPr>
          </a:lstStyle>
          <a:p>
            <a:endParaRPr lang="en-US" sz="3733" spc="-67" dirty="0"/>
          </a:p>
        </p:txBody>
      </p:sp>
      <p:sp>
        <p:nvSpPr>
          <p:cNvPr id="19" name="Footer Placeholder 4">
            <a:extLst>
              <a:ext uri="{FF2B5EF4-FFF2-40B4-BE49-F238E27FC236}">
                <a16:creationId xmlns:a16="http://schemas.microsoft.com/office/drawing/2014/main" id="{10DCD727-C2D7-EA4D-A0B8-D8AFEBAF14ED}"/>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1" name="Subtitle 2">
            <a:extLst>
              <a:ext uri="{FF2B5EF4-FFF2-40B4-BE49-F238E27FC236}">
                <a16:creationId xmlns:a16="http://schemas.microsoft.com/office/drawing/2014/main" id="{C7C69CEA-F7ED-0E42-9F34-1202C6219A94}"/>
              </a:ext>
            </a:extLst>
          </p:cNvPr>
          <p:cNvSpPr>
            <a:spLocks noGrp="1"/>
          </p:cNvSpPr>
          <p:nvPr>
            <p:ph type="subTitle" idx="1" hasCustomPrompt="1"/>
          </p:nvPr>
        </p:nvSpPr>
        <p:spPr>
          <a:xfrm>
            <a:off x="419099" y="3305455"/>
            <a:ext cx="11088960" cy="2418575"/>
          </a:xfrm>
        </p:spPr>
        <p:txBody>
          <a:bodyPr tIns="45720" anchor="t">
            <a:noAutofit/>
          </a:bodyPr>
          <a:lstStyle>
            <a:lvl1pPr marL="0" indent="0" algn="ctr">
              <a:lnSpc>
                <a:spcPct val="80000"/>
              </a:lnSpc>
              <a:buNone/>
              <a:defRPr sz="5867" b="1" spc="-133" baseline="0">
                <a:solidFill>
                  <a:schemeClr val="accent1"/>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a:t>
            </a:r>
            <a:br>
              <a:rPr lang="en-US" dirty="0"/>
            </a:br>
            <a:r>
              <a:rPr lang="en-US" dirty="0"/>
              <a:t>subtitle style</a:t>
            </a:r>
          </a:p>
        </p:txBody>
      </p:sp>
      <p:sp>
        <p:nvSpPr>
          <p:cNvPr id="13" name="Rectangle 12">
            <a:extLst>
              <a:ext uri="{FF2B5EF4-FFF2-40B4-BE49-F238E27FC236}">
                <a16:creationId xmlns:a16="http://schemas.microsoft.com/office/drawing/2014/main" id="{911E57E3-6510-454B-AAD1-2D54D4497518}"/>
              </a:ext>
            </a:extLst>
          </p:cNvPr>
          <p:cNvSpPr/>
          <p:nvPr userDrawn="1"/>
        </p:nvSpPr>
        <p:spPr>
          <a:xfrm>
            <a:off x="-1" y="1103698"/>
            <a:ext cx="229724" cy="11687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29472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ide headlin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B221638-16BF-1748-A43B-44EBDDDB0EE2}"/>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7CF854-8D9A-CF4F-95E7-9B02C851183F}"/>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7">
            <a:extLst>
              <a:ext uri="{FF2B5EF4-FFF2-40B4-BE49-F238E27FC236}">
                <a16:creationId xmlns:a16="http://schemas.microsoft.com/office/drawing/2014/main" id="{61A1B142-85B1-9842-8F41-C1283E14BDDF}"/>
              </a:ext>
            </a:extLst>
          </p:cNvPr>
          <p:cNvSpPr>
            <a:spLocks noGrp="1"/>
          </p:cNvSpPr>
          <p:nvPr>
            <p:ph sz="quarter" idx="18" hasCustomPrompt="1"/>
          </p:nvPr>
        </p:nvSpPr>
        <p:spPr>
          <a:xfrm>
            <a:off x="4622802" y="1758951"/>
            <a:ext cx="7133167" cy="3699484"/>
          </a:xfrm>
        </p:spPr>
        <p:txBody>
          <a:bodyPr anchor="t">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909F2DB0-3F18-824F-B7FB-08D417FA2B20}"/>
              </a:ext>
            </a:extLst>
          </p:cNvPr>
          <p:cNvSpPr>
            <a:spLocks noGrp="1"/>
          </p:cNvSpPr>
          <p:nvPr>
            <p:ph type="ctrTitle" hasCustomPrompt="1"/>
          </p:nvPr>
        </p:nvSpPr>
        <p:spPr>
          <a:xfrm>
            <a:off x="419101" y="1758952"/>
            <a:ext cx="3452784" cy="1619249"/>
          </a:xfrm>
        </p:spPr>
        <p:txBody>
          <a:bodyPr anchor="t">
            <a:noAutofit/>
          </a:bodyPr>
          <a:lstStyle>
            <a:lvl1pPr algn="l">
              <a:lnSpc>
                <a:spcPct val="85000"/>
              </a:lnSpc>
              <a:defRPr sz="4267" b="1" spc="-200">
                <a:solidFill>
                  <a:schemeClr val="tx2"/>
                </a:solidFill>
                <a:latin typeface="+mj-lt"/>
                <a:cs typeface="Arial" panose="020B0604020202020204" pitchFamily="34" charset="0"/>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32pt</a:t>
            </a:r>
            <a:endParaRPr lang="en-US" dirty="0"/>
          </a:p>
        </p:txBody>
      </p:sp>
      <p:sp>
        <p:nvSpPr>
          <p:cNvPr id="19" name="Footer Placeholder 5">
            <a:extLst>
              <a:ext uri="{FF2B5EF4-FFF2-40B4-BE49-F238E27FC236}">
                <a16:creationId xmlns:a16="http://schemas.microsoft.com/office/drawing/2014/main" id="{34DB5F9B-CDC6-6147-831D-928FD95FDBEA}"/>
              </a:ext>
            </a:extLst>
          </p:cNvPr>
          <p:cNvSpPr>
            <a:spLocks noGrp="1"/>
          </p:cNvSpPr>
          <p:nvPr>
            <p:ph type="ftr" sz="quarter" idx="16"/>
          </p:nvPr>
        </p:nvSpPr>
        <p:spPr>
          <a:xfrm>
            <a:off x="848784" y="6354976"/>
            <a:ext cx="6720416" cy="365125"/>
          </a:xfrm>
        </p:spPr>
        <p:txBody>
          <a:bodyPr/>
          <a:lstStyle/>
          <a:p>
            <a:endParaRPr lang="en-US" dirty="0"/>
          </a:p>
        </p:txBody>
      </p:sp>
      <p:sp>
        <p:nvSpPr>
          <p:cNvPr id="21" name="Slide Number Placeholder 2">
            <a:extLst>
              <a:ext uri="{FF2B5EF4-FFF2-40B4-BE49-F238E27FC236}">
                <a16:creationId xmlns:a16="http://schemas.microsoft.com/office/drawing/2014/main" id="{6BF677A6-FC7E-4F48-96F5-6A71654E340B}"/>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187124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ide headlin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FCCCAC-C1B6-CB47-AE41-A7218DD6A584}"/>
              </a:ext>
            </a:extLst>
          </p:cNvPr>
          <p:cNvSpPr/>
          <p:nvPr userDrawn="1"/>
        </p:nvSpPr>
        <p:spPr>
          <a:xfrm flipH="1">
            <a:off x="4197781" y="632482"/>
            <a:ext cx="7994219" cy="5588815"/>
          </a:xfrm>
          <a:prstGeom prst="rect">
            <a:avLst/>
          </a:prstGeom>
          <a:solidFill>
            <a:schemeClr val="bg2">
              <a:alpha val="83334"/>
            </a:schemeClr>
          </a:solidFill>
        </p:spPr>
        <p:txBody>
          <a:bodyPr wrap="square" lIns="0" tIns="0" rIns="0" bIns="0" rtlCol="0"/>
          <a:lstStyle/>
          <a:p>
            <a:pPr lvl="0" defTabSz="914305"/>
            <a:endParaRPr lang="en-US" sz="1800" dirty="0">
              <a:solidFill>
                <a:prstClr val="black"/>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9B221638-16BF-1748-A43B-44EBDDDB0EE2}"/>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7CF854-8D9A-CF4F-95E7-9B02C851183F}"/>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5">
            <a:extLst>
              <a:ext uri="{FF2B5EF4-FFF2-40B4-BE49-F238E27FC236}">
                <a16:creationId xmlns:a16="http://schemas.microsoft.com/office/drawing/2014/main" id="{04776EC2-C5D5-E14E-BECB-5E190F145BD1}"/>
              </a:ext>
            </a:extLst>
          </p:cNvPr>
          <p:cNvSpPr>
            <a:spLocks noGrp="1"/>
          </p:cNvSpPr>
          <p:nvPr>
            <p:ph type="ftr" sz="quarter" idx="16"/>
          </p:nvPr>
        </p:nvSpPr>
        <p:spPr>
          <a:xfrm>
            <a:off x="848784" y="6354976"/>
            <a:ext cx="6720416" cy="365125"/>
          </a:xfrm>
        </p:spPr>
        <p:txBody>
          <a:bodyPr/>
          <a:lstStyle/>
          <a:p>
            <a:endParaRPr lang="en-US" dirty="0"/>
          </a:p>
        </p:txBody>
      </p:sp>
      <p:sp>
        <p:nvSpPr>
          <p:cNvPr id="15" name="Slide Number Placeholder 2">
            <a:extLst>
              <a:ext uri="{FF2B5EF4-FFF2-40B4-BE49-F238E27FC236}">
                <a16:creationId xmlns:a16="http://schemas.microsoft.com/office/drawing/2014/main" id="{0FA8C5FF-9322-534E-B3A0-74586ACE4D3D}"/>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9" name="Title 1">
            <a:extLst>
              <a:ext uri="{FF2B5EF4-FFF2-40B4-BE49-F238E27FC236}">
                <a16:creationId xmlns:a16="http://schemas.microsoft.com/office/drawing/2014/main" id="{7CC97881-C617-3240-8E64-E4BF8337CED5}"/>
              </a:ext>
            </a:extLst>
          </p:cNvPr>
          <p:cNvSpPr>
            <a:spLocks noGrp="1"/>
          </p:cNvSpPr>
          <p:nvPr>
            <p:ph type="ctrTitle" hasCustomPrompt="1"/>
          </p:nvPr>
        </p:nvSpPr>
        <p:spPr>
          <a:xfrm>
            <a:off x="419101" y="1758952"/>
            <a:ext cx="3452784" cy="1619249"/>
          </a:xfrm>
        </p:spPr>
        <p:txBody>
          <a:bodyPr anchor="t">
            <a:noAutofit/>
          </a:bodyPr>
          <a:lstStyle>
            <a:lvl1pPr algn="l">
              <a:lnSpc>
                <a:spcPct val="85000"/>
              </a:lnSpc>
              <a:defRPr sz="4267" b="1" spc="-200">
                <a:solidFill>
                  <a:schemeClr val="tx2"/>
                </a:solidFill>
                <a:latin typeface="+mj-lt"/>
                <a:cs typeface="Arial" panose="020B0604020202020204" pitchFamily="34" charset="0"/>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32pt</a:t>
            </a:r>
            <a:endParaRPr lang="en-US" dirty="0"/>
          </a:p>
        </p:txBody>
      </p:sp>
      <p:sp>
        <p:nvSpPr>
          <p:cNvPr id="8" name="Content Placeholder 7">
            <a:extLst>
              <a:ext uri="{FF2B5EF4-FFF2-40B4-BE49-F238E27FC236}">
                <a16:creationId xmlns:a16="http://schemas.microsoft.com/office/drawing/2014/main" id="{43BD250C-B9B5-9246-A2EF-BA7EC36673CE}"/>
              </a:ext>
            </a:extLst>
          </p:cNvPr>
          <p:cNvSpPr>
            <a:spLocks noGrp="1"/>
          </p:cNvSpPr>
          <p:nvPr>
            <p:ph sz="quarter" idx="18" hasCustomPrompt="1"/>
          </p:nvPr>
        </p:nvSpPr>
        <p:spPr>
          <a:xfrm>
            <a:off x="4622802" y="1758951"/>
            <a:ext cx="7133167" cy="3699484"/>
          </a:xfrm>
        </p:spPr>
        <p:txBody>
          <a:bodyPr anchor="t">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861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ide headlin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FCCCAC-C1B6-CB47-AE41-A7218DD6A584}"/>
              </a:ext>
            </a:extLst>
          </p:cNvPr>
          <p:cNvSpPr/>
          <p:nvPr userDrawn="1"/>
        </p:nvSpPr>
        <p:spPr>
          <a:xfrm flipH="1">
            <a:off x="4197781" y="632482"/>
            <a:ext cx="7994219" cy="5588815"/>
          </a:xfrm>
          <a:prstGeom prst="rect">
            <a:avLst/>
          </a:prstGeom>
          <a:solidFill>
            <a:srgbClr val="F0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8" name="Straight Connector 17">
            <a:extLst>
              <a:ext uri="{FF2B5EF4-FFF2-40B4-BE49-F238E27FC236}">
                <a16:creationId xmlns:a16="http://schemas.microsoft.com/office/drawing/2014/main" id="{9B221638-16BF-1748-A43B-44EBDDDB0EE2}"/>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7CF854-8D9A-CF4F-95E7-9B02C851183F}"/>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icture Placeholder 10">
            <a:extLst>
              <a:ext uri="{FF2B5EF4-FFF2-40B4-BE49-F238E27FC236}">
                <a16:creationId xmlns:a16="http://schemas.microsoft.com/office/drawing/2014/main" id="{1F193507-0C26-054E-A444-745C1AE27A0D}"/>
              </a:ext>
            </a:extLst>
          </p:cNvPr>
          <p:cNvSpPr>
            <a:spLocks noGrp="1"/>
          </p:cNvSpPr>
          <p:nvPr>
            <p:ph type="pic" sz="quarter" idx="10" hasCustomPrompt="1"/>
          </p:nvPr>
        </p:nvSpPr>
        <p:spPr>
          <a:xfrm>
            <a:off x="4641929" y="910084"/>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29" name="Picture Placeholder 10">
            <a:extLst>
              <a:ext uri="{FF2B5EF4-FFF2-40B4-BE49-F238E27FC236}">
                <a16:creationId xmlns:a16="http://schemas.microsoft.com/office/drawing/2014/main" id="{571BAF4E-B623-9B43-8812-EB62695524B4}"/>
              </a:ext>
            </a:extLst>
          </p:cNvPr>
          <p:cNvSpPr>
            <a:spLocks noGrp="1"/>
          </p:cNvSpPr>
          <p:nvPr>
            <p:ph type="pic" sz="quarter" idx="16" hasCustomPrompt="1"/>
          </p:nvPr>
        </p:nvSpPr>
        <p:spPr>
          <a:xfrm>
            <a:off x="6914874" y="910084"/>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33" name="Picture Placeholder 10">
            <a:extLst>
              <a:ext uri="{FF2B5EF4-FFF2-40B4-BE49-F238E27FC236}">
                <a16:creationId xmlns:a16="http://schemas.microsoft.com/office/drawing/2014/main" id="{3DEC7999-4583-B940-B087-EDD9ACF96C1D}"/>
              </a:ext>
            </a:extLst>
          </p:cNvPr>
          <p:cNvSpPr>
            <a:spLocks noGrp="1"/>
          </p:cNvSpPr>
          <p:nvPr>
            <p:ph type="pic" sz="quarter" idx="18" hasCustomPrompt="1"/>
          </p:nvPr>
        </p:nvSpPr>
        <p:spPr>
          <a:xfrm>
            <a:off x="9198104" y="910084"/>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35" name="Picture Placeholder 10">
            <a:extLst>
              <a:ext uri="{FF2B5EF4-FFF2-40B4-BE49-F238E27FC236}">
                <a16:creationId xmlns:a16="http://schemas.microsoft.com/office/drawing/2014/main" id="{8486C6E9-643F-9242-90C8-D26F4296BC9C}"/>
              </a:ext>
            </a:extLst>
          </p:cNvPr>
          <p:cNvSpPr>
            <a:spLocks noGrp="1"/>
          </p:cNvSpPr>
          <p:nvPr>
            <p:ph type="pic" sz="quarter" idx="20" hasCustomPrompt="1"/>
          </p:nvPr>
        </p:nvSpPr>
        <p:spPr>
          <a:xfrm>
            <a:off x="4641929" y="3496268"/>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37" name="Picture Placeholder 10">
            <a:extLst>
              <a:ext uri="{FF2B5EF4-FFF2-40B4-BE49-F238E27FC236}">
                <a16:creationId xmlns:a16="http://schemas.microsoft.com/office/drawing/2014/main" id="{FDFF4B76-F175-EC4E-8F27-C6577D8A3C7F}"/>
              </a:ext>
            </a:extLst>
          </p:cNvPr>
          <p:cNvSpPr>
            <a:spLocks noGrp="1"/>
          </p:cNvSpPr>
          <p:nvPr>
            <p:ph type="pic" sz="quarter" idx="22" hasCustomPrompt="1"/>
          </p:nvPr>
        </p:nvSpPr>
        <p:spPr>
          <a:xfrm>
            <a:off x="6914874" y="3496268"/>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39" name="Picture Placeholder 10">
            <a:extLst>
              <a:ext uri="{FF2B5EF4-FFF2-40B4-BE49-F238E27FC236}">
                <a16:creationId xmlns:a16="http://schemas.microsoft.com/office/drawing/2014/main" id="{74D88D42-7D83-044D-ADCF-1FB89B32EC3D}"/>
              </a:ext>
            </a:extLst>
          </p:cNvPr>
          <p:cNvSpPr>
            <a:spLocks noGrp="1"/>
          </p:cNvSpPr>
          <p:nvPr>
            <p:ph type="pic" sz="quarter" idx="24" hasCustomPrompt="1"/>
          </p:nvPr>
        </p:nvSpPr>
        <p:spPr>
          <a:xfrm>
            <a:off x="9198104" y="3496268"/>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51" name="Footer Placeholder 5">
            <a:extLst>
              <a:ext uri="{FF2B5EF4-FFF2-40B4-BE49-F238E27FC236}">
                <a16:creationId xmlns:a16="http://schemas.microsoft.com/office/drawing/2014/main" id="{D8D8C9A3-DF80-F447-B21A-2B7A3E121E95}"/>
              </a:ext>
            </a:extLst>
          </p:cNvPr>
          <p:cNvSpPr>
            <a:spLocks noGrp="1"/>
          </p:cNvSpPr>
          <p:nvPr>
            <p:ph type="ftr" sz="quarter" idx="27"/>
          </p:nvPr>
        </p:nvSpPr>
        <p:spPr>
          <a:xfrm>
            <a:off x="848784" y="6354976"/>
            <a:ext cx="6720416" cy="365125"/>
          </a:xfrm>
        </p:spPr>
        <p:txBody>
          <a:bodyPr/>
          <a:lstStyle/>
          <a:p>
            <a:endParaRPr lang="en-US" dirty="0"/>
          </a:p>
        </p:txBody>
      </p:sp>
      <p:sp>
        <p:nvSpPr>
          <p:cNvPr id="52" name="Slide Number Placeholder 2">
            <a:extLst>
              <a:ext uri="{FF2B5EF4-FFF2-40B4-BE49-F238E27FC236}">
                <a16:creationId xmlns:a16="http://schemas.microsoft.com/office/drawing/2014/main" id="{46C5784E-6015-4F45-8B58-18568CA1D48A}"/>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53" name="Text Placeholder 2">
            <a:extLst>
              <a:ext uri="{FF2B5EF4-FFF2-40B4-BE49-F238E27FC236}">
                <a16:creationId xmlns:a16="http://schemas.microsoft.com/office/drawing/2014/main" id="{FE3671F6-CB9B-C64B-A107-86FDA39F3E02}"/>
              </a:ext>
            </a:extLst>
          </p:cNvPr>
          <p:cNvSpPr>
            <a:spLocks noGrp="1"/>
          </p:cNvSpPr>
          <p:nvPr>
            <p:ph type="body" sz="quarter" idx="15"/>
          </p:nvPr>
        </p:nvSpPr>
        <p:spPr>
          <a:xfrm>
            <a:off x="4641929" y="2626803"/>
            <a:ext cx="1629289" cy="76885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54" name="Text Placeholder 2">
            <a:extLst>
              <a:ext uri="{FF2B5EF4-FFF2-40B4-BE49-F238E27FC236}">
                <a16:creationId xmlns:a16="http://schemas.microsoft.com/office/drawing/2014/main" id="{DE4610BC-0E71-A048-8D6E-E607C870A245}"/>
              </a:ext>
            </a:extLst>
          </p:cNvPr>
          <p:cNvSpPr>
            <a:spLocks noGrp="1"/>
          </p:cNvSpPr>
          <p:nvPr>
            <p:ph type="body" sz="quarter" idx="17"/>
          </p:nvPr>
        </p:nvSpPr>
        <p:spPr>
          <a:xfrm>
            <a:off x="6914874" y="2626803"/>
            <a:ext cx="1629289" cy="76885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55" name="Text Placeholder 2">
            <a:extLst>
              <a:ext uri="{FF2B5EF4-FFF2-40B4-BE49-F238E27FC236}">
                <a16:creationId xmlns:a16="http://schemas.microsoft.com/office/drawing/2014/main" id="{F3CCDDB9-9CC0-4648-BD2D-BCA1AF9278CC}"/>
              </a:ext>
            </a:extLst>
          </p:cNvPr>
          <p:cNvSpPr>
            <a:spLocks noGrp="1"/>
          </p:cNvSpPr>
          <p:nvPr>
            <p:ph type="body" sz="quarter" idx="19"/>
          </p:nvPr>
        </p:nvSpPr>
        <p:spPr>
          <a:xfrm>
            <a:off x="9198104" y="2626803"/>
            <a:ext cx="1629289" cy="76885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56" name="Text Placeholder 2">
            <a:extLst>
              <a:ext uri="{FF2B5EF4-FFF2-40B4-BE49-F238E27FC236}">
                <a16:creationId xmlns:a16="http://schemas.microsoft.com/office/drawing/2014/main" id="{C91B1E20-3890-0343-99FD-4EDF656E92FD}"/>
              </a:ext>
            </a:extLst>
          </p:cNvPr>
          <p:cNvSpPr>
            <a:spLocks noGrp="1"/>
          </p:cNvSpPr>
          <p:nvPr>
            <p:ph type="body" sz="quarter" idx="21"/>
          </p:nvPr>
        </p:nvSpPr>
        <p:spPr>
          <a:xfrm>
            <a:off x="4641929" y="5212985"/>
            <a:ext cx="1629289" cy="76885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57" name="Text Placeholder 2">
            <a:extLst>
              <a:ext uri="{FF2B5EF4-FFF2-40B4-BE49-F238E27FC236}">
                <a16:creationId xmlns:a16="http://schemas.microsoft.com/office/drawing/2014/main" id="{F82508A8-8D9B-584A-8DD1-056F8A984082}"/>
              </a:ext>
            </a:extLst>
          </p:cNvPr>
          <p:cNvSpPr>
            <a:spLocks noGrp="1"/>
          </p:cNvSpPr>
          <p:nvPr>
            <p:ph type="body" sz="quarter" idx="23"/>
          </p:nvPr>
        </p:nvSpPr>
        <p:spPr>
          <a:xfrm>
            <a:off x="6914874" y="5212985"/>
            <a:ext cx="1629289" cy="76885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58" name="Text Placeholder 2">
            <a:extLst>
              <a:ext uri="{FF2B5EF4-FFF2-40B4-BE49-F238E27FC236}">
                <a16:creationId xmlns:a16="http://schemas.microsoft.com/office/drawing/2014/main" id="{77B45726-749D-0441-BCE1-5875ECB1215C}"/>
              </a:ext>
            </a:extLst>
          </p:cNvPr>
          <p:cNvSpPr>
            <a:spLocks noGrp="1"/>
          </p:cNvSpPr>
          <p:nvPr>
            <p:ph type="body" sz="quarter" idx="25"/>
          </p:nvPr>
        </p:nvSpPr>
        <p:spPr>
          <a:xfrm>
            <a:off x="9198104" y="5212985"/>
            <a:ext cx="1629289" cy="76885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21" name="Title 1">
            <a:extLst>
              <a:ext uri="{FF2B5EF4-FFF2-40B4-BE49-F238E27FC236}">
                <a16:creationId xmlns:a16="http://schemas.microsoft.com/office/drawing/2014/main" id="{4E835B28-AAEF-AB4C-9754-E9FE0AD06E95}"/>
              </a:ext>
            </a:extLst>
          </p:cNvPr>
          <p:cNvSpPr>
            <a:spLocks noGrp="1"/>
          </p:cNvSpPr>
          <p:nvPr>
            <p:ph type="ctrTitle" hasCustomPrompt="1"/>
          </p:nvPr>
        </p:nvSpPr>
        <p:spPr>
          <a:xfrm>
            <a:off x="419101" y="1758952"/>
            <a:ext cx="3452784" cy="1619249"/>
          </a:xfrm>
        </p:spPr>
        <p:txBody>
          <a:bodyPr anchor="t">
            <a:noAutofit/>
          </a:bodyPr>
          <a:lstStyle>
            <a:lvl1pPr algn="l">
              <a:lnSpc>
                <a:spcPct val="85000"/>
              </a:lnSpc>
              <a:defRPr sz="4267" b="1" spc="-200">
                <a:solidFill>
                  <a:schemeClr val="tx2"/>
                </a:solidFill>
                <a:latin typeface="+mj-lt"/>
                <a:cs typeface="Arial" panose="020B0604020202020204" pitchFamily="34" charset="0"/>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32pt</a:t>
            </a:r>
            <a:endParaRPr lang="en-US" dirty="0"/>
          </a:p>
        </p:txBody>
      </p:sp>
    </p:spTree>
    <p:extLst>
      <p:ext uri="{BB962C8B-B14F-4D97-AF65-F5344CB8AC3E}">
        <p14:creationId xmlns:p14="http://schemas.microsoft.com/office/powerpoint/2010/main" val="96598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Side headlin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B221638-16BF-1748-A43B-44EBDDDB0EE2}"/>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7CF854-8D9A-CF4F-95E7-9B02C851183F}"/>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A5EE761-8C61-9447-84D8-9291A75D8E99}"/>
              </a:ext>
            </a:extLst>
          </p:cNvPr>
          <p:cNvSpPr>
            <a:spLocks noGrp="1"/>
          </p:cNvSpPr>
          <p:nvPr>
            <p:ph type="body" sz="quarter" idx="15"/>
          </p:nvPr>
        </p:nvSpPr>
        <p:spPr>
          <a:xfrm>
            <a:off x="4641928" y="2626803"/>
            <a:ext cx="1666595" cy="76885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30" name="Text Placeholder 2">
            <a:extLst>
              <a:ext uri="{FF2B5EF4-FFF2-40B4-BE49-F238E27FC236}">
                <a16:creationId xmlns:a16="http://schemas.microsoft.com/office/drawing/2014/main" id="{A6325861-8D8E-D84B-A790-FAD059302A88}"/>
              </a:ext>
            </a:extLst>
          </p:cNvPr>
          <p:cNvSpPr>
            <a:spLocks noGrp="1"/>
          </p:cNvSpPr>
          <p:nvPr>
            <p:ph type="body" sz="quarter" idx="17"/>
          </p:nvPr>
        </p:nvSpPr>
        <p:spPr>
          <a:xfrm>
            <a:off x="6914873" y="2626803"/>
            <a:ext cx="1666595" cy="76885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34" name="Text Placeholder 2">
            <a:extLst>
              <a:ext uri="{FF2B5EF4-FFF2-40B4-BE49-F238E27FC236}">
                <a16:creationId xmlns:a16="http://schemas.microsoft.com/office/drawing/2014/main" id="{F02DF3BF-4853-4E43-82AC-CA2ED75FD24C}"/>
              </a:ext>
            </a:extLst>
          </p:cNvPr>
          <p:cNvSpPr>
            <a:spLocks noGrp="1"/>
          </p:cNvSpPr>
          <p:nvPr>
            <p:ph type="body" sz="quarter" idx="19"/>
          </p:nvPr>
        </p:nvSpPr>
        <p:spPr>
          <a:xfrm>
            <a:off x="9198101" y="2626803"/>
            <a:ext cx="1666595" cy="76885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36" name="Text Placeholder 2">
            <a:extLst>
              <a:ext uri="{FF2B5EF4-FFF2-40B4-BE49-F238E27FC236}">
                <a16:creationId xmlns:a16="http://schemas.microsoft.com/office/drawing/2014/main" id="{2152F395-0DD0-BF45-A371-66669034971B}"/>
              </a:ext>
            </a:extLst>
          </p:cNvPr>
          <p:cNvSpPr>
            <a:spLocks noGrp="1"/>
          </p:cNvSpPr>
          <p:nvPr>
            <p:ph type="body" sz="quarter" idx="21"/>
          </p:nvPr>
        </p:nvSpPr>
        <p:spPr>
          <a:xfrm>
            <a:off x="4641928" y="5212985"/>
            <a:ext cx="1666595" cy="76885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38" name="Text Placeholder 2">
            <a:extLst>
              <a:ext uri="{FF2B5EF4-FFF2-40B4-BE49-F238E27FC236}">
                <a16:creationId xmlns:a16="http://schemas.microsoft.com/office/drawing/2014/main" id="{F81EA49E-6AB5-014B-8F02-01EFE83322EE}"/>
              </a:ext>
            </a:extLst>
          </p:cNvPr>
          <p:cNvSpPr>
            <a:spLocks noGrp="1"/>
          </p:cNvSpPr>
          <p:nvPr>
            <p:ph type="body" sz="quarter" idx="23"/>
          </p:nvPr>
        </p:nvSpPr>
        <p:spPr>
          <a:xfrm>
            <a:off x="6914873" y="5212985"/>
            <a:ext cx="1666595" cy="76885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40" name="Text Placeholder 2">
            <a:extLst>
              <a:ext uri="{FF2B5EF4-FFF2-40B4-BE49-F238E27FC236}">
                <a16:creationId xmlns:a16="http://schemas.microsoft.com/office/drawing/2014/main" id="{CB7DECDA-F656-2B46-A568-0477C8C03E94}"/>
              </a:ext>
            </a:extLst>
          </p:cNvPr>
          <p:cNvSpPr>
            <a:spLocks noGrp="1"/>
          </p:cNvSpPr>
          <p:nvPr>
            <p:ph type="body" sz="quarter" idx="25"/>
          </p:nvPr>
        </p:nvSpPr>
        <p:spPr>
          <a:xfrm>
            <a:off x="9198101" y="5212985"/>
            <a:ext cx="1666595" cy="76885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27" name="Footer Placeholder 5">
            <a:extLst>
              <a:ext uri="{FF2B5EF4-FFF2-40B4-BE49-F238E27FC236}">
                <a16:creationId xmlns:a16="http://schemas.microsoft.com/office/drawing/2014/main" id="{566D6360-AC6A-804C-9666-0AAC2446D674}"/>
              </a:ext>
            </a:extLst>
          </p:cNvPr>
          <p:cNvSpPr>
            <a:spLocks noGrp="1"/>
          </p:cNvSpPr>
          <p:nvPr>
            <p:ph type="ftr" sz="quarter" idx="27"/>
          </p:nvPr>
        </p:nvSpPr>
        <p:spPr>
          <a:xfrm>
            <a:off x="848784" y="6354976"/>
            <a:ext cx="6720416" cy="365125"/>
          </a:xfrm>
        </p:spPr>
        <p:txBody>
          <a:bodyPr/>
          <a:lstStyle/>
          <a:p>
            <a:endParaRPr lang="en-US" dirty="0"/>
          </a:p>
        </p:txBody>
      </p:sp>
      <p:sp>
        <p:nvSpPr>
          <p:cNvPr id="28" name="Slide Number Placeholder 2">
            <a:extLst>
              <a:ext uri="{FF2B5EF4-FFF2-40B4-BE49-F238E27FC236}">
                <a16:creationId xmlns:a16="http://schemas.microsoft.com/office/drawing/2014/main" id="{DD2C6C46-9247-9F48-B44B-73169E1A4E84}"/>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21" name="Title 1">
            <a:extLst>
              <a:ext uri="{FF2B5EF4-FFF2-40B4-BE49-F238E27FC236}">
                <a16:creationId xmlns:a16="http://schemas.microsoft.com/office/drawing/2014/main" id="{48757F63-D307-2B49-9032-DAB85FD04E63}"/>
              </a:ext>
            </a:extLst>
          </p:cNvPr>
          <p:cNvSpPr>
            <a:spLocks noGrp="1"/>
          </p:cNvSpPr>
          <p:nvPr>
            <p:ph type="ctrTitle" hasCustomPrompt="1"/>
          </p:nvPr>
        </p:nvSpPr>
        <p:spPr>
          <a:xfrm>
            <a:off x="419101" y="1758952"/>
            <a:ext cx="3452784" cy="1619249"/>
          </a:xfrm>
        </p:spPr>
        <p:txBody>
          <a:bodyPr anchor="t">
            <a:noAutofit/>
          </a:bodyPr>
          <a:lstStyle>
            <a:lvl1pPr algn="l">
              <a:lnSpc>
                <a:spcPct val="85000"/>
              </a:lnSpc>
              <a:defRPr sz="4267" b="1" spc="-200">
                <a:solidFill>
                  <a:schemeClr val="tx2"/>
                </a:solidFill>
                <a:latin typeface="+mj-lt"/>
                <a:cs typeface="Arial" panose="020B0604020202020204" pitchFamily="34" charset="0"/>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32pt</a:t>
            </a:r>
            <a:endParaRPr lang="en-US" dirty="0"/>
          </a:p>
        </p:txBody>
      </p:sp>
      <p:sp>
        <p:nvSpPr>
          <p:cNvPr id="22" name="Picture Placeholder 10">
            <a:extLst>
              <a:ext uri="{FF2B5EF4-FFF2-40B4-BE49-F238E27FC236}">
                <a16:creationId xmlns:a16="http://schemas.microsoft.com/office/drawing/2014/main" id="{96D11C49-DBBB-3E4C-B403-855CF42CEFF1}"/>
              </a:ext>
            </a:extLst>
          </p:cNvPr>
          <p:cNvSpPr>
            <a:spLocks noGrp="1"/>
          </p:cNvSpPr>
          <p:nvPr>
            <p:ph type="pic" sz="quarter" idx="10" hasCustomPrompt="1"/>
          </p:nvPr>
        </p:nvSpPr>
        <p:spPr>
          <a:xfrm>
            <a:off x="4641929" y="910084"/>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23" name="Picture Placeholder 10">
            <a:extLst>
              <a:ext uri="{FF2B5EF4-FFF2-40B4-BE49-F238E27FC236}">
                <a16:creationId xmlns:a16="http://schemas.microsoft.com/office/drawing/2014/main" id="{9BFC97D4-1439-7743-A5A0-0F8848B49578}"/>
              </a:ext>
            </a:extLst>
          </p:cNvPr>
          <p:cNvSpPr>
            <a:spLocks noGrp="1"/>
          </p:cNvSpPr>
          <p:nvPr>
            <p:ph type="pic" sz="quarter" idx="16" hasCustomPrompt="1"/>
          </p:nvPr>
        </p:nvSpPr>
        <p:spPr>
          <a:xfrm>
            <a:off x="6914874" y="910084"/>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25" name="Picture Placeholder 10">
            <a:extLst>
              <a:ext uri="{FF2B5EF4-FFF2-40B4-BE49-F238E27FC236}">
                <a16:creationId xmlns:a16="http://schemas.microsoft.com/office/drawing/2014/main" id="{675D7553-2E39-C442-98E9-DD7F36D2C1AA}"/>
              </a:ext>
            </a:extLst>
          </p:cNvPr>
          <p:cNvSpPr>
            <a:spLocks noGrp="1"/>
          </p:cNvSpPr>
          <p:nvPr>
            <p:ph type="pic" sz="quarter" idx="18" hasCustomPrompt="1"/>
          </p:nvPr>
        </p:nvSpPr>
        <p:spPr>
          <a:xfrm>
            <a:off x="9198104" y="910084"/>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26" name="Picture Placeholder 10">
            <a:extLst>
              <a:ext uri="{FF2B5EF4-FFF2-40B4-BE49-F238E27FC236}">
                <a16:creationId xmlns:a16="http://schemas.microsoft.com/office/drawing/2014/main" id="{F7B962D2-2CF9-2241-9F26-82045F96939D}"/>
              </a:ext>
            </a:extLst>
          </p:cNvPr>
          <p:cNvSpPr>
            <a:spLocks noGrp="1"/>
          </p:cNvSpPr>
          <p:nvPr>
            <p:ph type="pic" sz="quarter" idx="20" hasCustomPrompt="1"/>
          </p:nvPr>
        </p:nvSpPr>
        <p:spPr>
          <a:xfrm>
            <a:off x="4641929" y="3496268"/>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31" name="Picture Placeholder 10">
            <a:extLst>
              <a:ext uri="{FF2B5EF4-FFF2-40B4-BE49-F238E27FC236}">
                <a16:creationId xmlns:a16="http://schemas.microsoft.com/office/drawing/2014/main" id="{70F02D07-A1A7-1C41-A908-73D7D2BAF3AC}"/>
              </a:ext>
            </a:extLst>
          </p:cNvPr>
          <p:cNvSpPr>
            <a:spLocks noGrp="1"/>
          </p:cNvSpPr>
          <p:nvPr>
            <p:ph type="pic" sz="quarter" idx="22" hasCustomPrompt="1"/>
          </p:nvPr>
        </p:nvSpPr>
        <p:spPr>
          <a:xfrm>
            <a:off x="6914874" y="3496268"/>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32" name="Picture Placeholder 10">
            <a:extLst>
              <a:ext uri="{FF2B5EF4-FFF2-40B4-BE49-F238E27FC236}">
                <a16:creationId xmlns:a16="http://schemas.microsoft.com/office/drawing/2014/main" id="{0DB17D80-1FFC-D744-BB65-C9F054905260}"/>
              </a:ext>
            </a:extLst>
          </p:cNvPr>
          <p:cNvSpPr>
            <a:spLocks noGrp="1"/>
          </p:cNvSpPr>
          <p:nvPr>
            <p:ph type="pic" sz="quarter" idx="24" hasCustomPrompt="1"/>
          </p:nvPr>
        </p:nvSpPr>
        <p:spPr>
          <a:xfrm>
            <a:off x="9198104" y="3496268"/>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Tree>
    <p:extLst>
      <p:ext uri="{BB962C8B-B14F-4D97-AF65-F5344CB8AC3E}">
        <p14:creationId xmlns:p14="http://schemas.microsoft.com/office/powerpoint/2010/main" val="360631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Side headlin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B221638-16BF-1748-A43B-44EBDDDB0EE2}"/>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7CF854-8D9A-CF4F-95E7-9B02C851183F}"/>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A5EE761-8C61-9447-84D8-9291A75D8E99}"/>
              </a:ext>
            </a:extLst>
          </p:cNvPr>
          <p:cNvSpPr>
            <a:spLocks noGrp="1"/>
          </p:cNvSpPr>
          <p:nvPr>
            <p:ph type="body" sz="quarter" idx="15"/>
          </p:nvPr>
        </p:nvSpPr>
        <p:spPr>
          <a:xfrm>
            <a:off x="4641927" y="1769449"/>
            <a:ext cx="1828800" cy="749384"/>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30" name="Text Placeholder 2">
            <a:extLst>
              <a:ext uri="{FF2B5EF4-FFF2-40B4-BE49-F238E27FC236}">
                <a16:creationId xmlns:a16="http://schemas.microsoft.com/office/drawing/2014/main" id="{A6325861-8D8E-D84B-A790-FAD059302A88}"/>
              </a:ext>
            </a:extLst>
          </p:cNvPr>
          <p:cNvSpPr>
            <a:spLocks noGrp="1"/>
          </p:cNvSpPr>
          <p:nvPr>
            <p:ph type="body" sz="quarter" idx="17"/>
          </p:nvPr>
        </p:nvSpPr>
        <p:spPr>
          <a:xfrm>
            <a:off x="6920015" y="1769449"/>
            <a:ext cx="1828800" cy="749384"/>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34" name="Text Placeholder 2">
            <a:extLst>
              <a:ext uri="{FF2B5EF4-FFF2-40B4-BE49-F238E27FC236}">
                <a16:creationId xmlns:a16="http://schemas.microsoft.com/office/drawing/2014/main" id="{F02DF3BF-4853-4E43-82AC-CA2ED75FD24C}"/>
              </a:ext>
            </a:extLst>
          </p:cNvPr>
          <p:cNvSpPr>
            <a:spLocks noGrp="1"/>
          </p:cNvSpPr>
          <p:nvPr>
            <p:ph type="body" sz="quarter" idx="19"/>
          </p:nvPr>
        </p:nvSpPr>
        <p:spPr>
          <a:xfrm>
            <a:off x="9198101" y="1769449"/>
            <a:ext cx="1828800" cy="749384"/>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21" name="Text Placeholder 2">
            <a:extLst>
              <a:ext uri="{FF2B5EF4-FFF2-40B4-BE49-F238E27FC236}">
                <a16:creationId xmlns:a16="http://schemas.microsoft.com/office/drawing/2014/main" id="{BDD53A7F-1C57-ED41-A34C-FDE2377B7F16}"/>
              </a:ext>
            </a:extLst>
          </p:cNvPr>
          <p:cNvSpPr>
            <a:spLocks noGrp="1"/>
          </p:cNvSpPr>
          <p:nvPr>
            <p:ph type="body" sz="quarter" idx="20"/>
          </p:nvPr>
        </p:nvSpPr>
        <p:spPr>
          <a:xfrm>
            <a:off x="4641927" y="2641363"/>
            <a:ext cx="1828800" cy="73683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25" name="Text Placeholder 2">
            <a:extLst>
              <a:ext uri="{FF2B5EF4-FFF2-40B4-BE49-F238E27FC236}">
                <a16:creationId xmlns:a16="http://schemas.microsoft.com/office/drawing/2014/main" id="{E49E529C-B67E-9844-A2A2-343322034661}"/>
              </a:ext>
            </a:extLst>
          </p:cNvPr>
          <p:cNvSpPr>
            <a:spLocks noGrp="1"/>
          </p:cNvSpPr>
          <p:nvPr>
            <p:ph type="body" sz="quarter" idx="21"/>
          </p:nvPr>
        </p:nvSpPr>
        <p:spPr>
          <a:xfrm>
            <a:off x="6920015" y="2641363"/>
            <a:ext cx="1828800" cy="73683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26" name="Text Placeholder 2">
            <a:extLst>
              <a:ext uri="{FF2B5EF4-FFF2-40B4-BE49-F238E27FC236}">
                <a16:creationId xmlns:a16="http://schemas.microsoft.com/office/drawing/2014/main" id="{F11DC6CB-5D11-994D-B939-EB42D465A6E3}"/>
              </a:ext>
            </a:extLst>
          </p:cNvPr>
          <p:cNvSpPr>
            <a:spLocks noGrp="1"/>
          </p:cNvSpPr>
          <p:nvPr>
            <p:ph type="body" sz="quarter" idx="22"/>
          </p:nvPr>
        </p:nvSpPr>
        <p:spPr>
          <a:xfrm>
            <a:off x="9198101" y="2641363"/>
            <a:ext cx="1828800" cy="73683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27" name="Text Placeholder 2">
            <a:extLst>
              <a:ext uri="{FF2B5EF4-FFF2-40B4-BE49-F238E27FC236}">
                <a16:creationId xmlns:a16="http://schemas.microsoft.com/office/drawing/2014/main" id="{A70F4C62-CE32-644E-84D3-9E3021958327}"/>
              </a:ext>
            </a:extLst>
          </p:cNvPr>
          <p:cNvSpPr>
            <a:spLocks noGrp="1"/>
          </p:cNvSpPr>
          <p:nvPr>
            <p:ph type="body" sz="quarter" idx="23"/>
          </p:nvPr>
        </p:nvSpPr>
        <p:spPr>
          <a:xfrm>
            <a:off x="4641927" y="3491107"/>
            <a:ext cx="1828800" cy="73683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28" name="Text Placeholder 2">
            <a:extLst>
              <a:ext uri="{FF2B5EF4-FFF2-40B4-BE49-F238E27FC236}">
                <a16:creationId xmlns:a16="http://schemas.microsoft.com/office/drawing/2014/main" id="{8308F8F5-CC19-A742-BC52-F338EC5562B4}"/>
              </a:ext>
            </a:extLst>
          </p:cNvPr>
          <p:cNvSpPr>
            <a:spLocks noGrp="1"/>
          </p:cNvSpPr>
          <p:nvPr>
            <p:ph type="body" sz="quarter" idx="24"/>
          </p:nvPr>
        </p:nvSpPr>
        <p:spPr>
          <a:xfrm>
            <a:off x="6920015" y="3491107"/>
            <a:ext cx="1828800" cy="73683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31" name="Text Placeholder 2">
            <a:extLst>
              <a:ext uri="{FF2B5EF4-FFF2-40B4-BE49-F238E27FC236}">
                <a16:creationId xmlns:a16="http://schemas.microsoft.com/office/drawing/2014/main" id="{30CF1639-14CA-3342-AEE5-CA5CB6FE630A}"/>
              </a:ext>
            </a:extLst>
          </p:cNvPr>
          <p:cNvSpPr>
            <a:spLocks noGrp="1"/>
          </p:cNvSpPr>
          <p:nvPr>
            <p:ph type="body" sz="quarter" idx="25"/>
          </p:nvPr>
        </p:nvSpPr>
        <p:spPr>
          <a:xfrm>
            <a:off x="9198101" y="3491107"/>
            <a:ext cx="1828800" cy="73683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32" name="Text Placeholder 2">
            <a:extLst>
              <a:ext uri="{FF2B5EF4-FFF2-40B4-BE49-F238E27FC236}">
                <a16:creationId xmlns:a16="http://schemas.microsoft.com/office/drawing/2014/main" id="{4D583D44-267E-4242-A3C3-D5C4B3B75CF9}"/>
              </a:ext>
            </a:extLst>
          </p:cNvPr>
          <p:cNvSpPr>
            <a:spLocks noGrp="1"/>
          </p:cNvSpPr>
          <p:nvPr>
            <p:ph type="body" sz="quarter" idx="26"/>
          </p:nvPr>
        </p:nvSpPr>
        <p:spPr>
          <a:xfrm>
            <a:off x="4641927" y="4355631"/>
            <a:ext cx="1828800" cy="73683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41" name="Text Placeholder 2">
            <a:extLst>
              <a:ext uri="{FF2B5EF4-FFF2-40B4-BE49-F238E27FC236}">
                <a16:creationId xmlns:a16="http://schemas.microsoft.com/office/drawing/2014/main" id="{0617F7AB-24F2-1646-8969-A6B50F77188D}"/>
              </a:ext>
            </a:extLst>
          </p:cNvPr>
          <p:cNvSpPr>
            <a:spLocks noGrp="1"/>
          </p:cNvSpPr>
          <p:nvPr>
            <p:ph type="body" sz="quarter" idx="27"/>
          </p:nvPr>
        </p:nvSpPr>
        <p:spPr>
          <a:xfrm>
            <a:off x="6920015" y="4355631"/>
            <a:ext cx="1828800" cy="73683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42" name="Text Placeholder 2">
            <a:extLst>
              <a:ext uri="{FF2B5EF4-FFF2-40B4-BE49-F238E27FC236}">
                <a16:creationId xmlns:a16="http://schemas.microsoft.com/office/drawing/2014/main" id="{C3C863E1-E567-7F49-917B-5058634BA80A}"/>
              </a:ext>
            </a:extLst>
          </p:cNvPr>
          <p:cNvSpPr>
            <a:spLocks noGrp="1"/>
          </p:cNvSpPr>
          <p:nvPr>
            <p:ph type="body" sz="quarter" idx="28"/>
          </p:nvPr>
        </p:nvSpPr>
        <p:spPr>
          <a:xfrm>
            <a:off x="9198101" y="4355631"/>
            <a:ext cx="1828800" cy="736836"/>
          </a:xfrm>
        </p:spPr>
        <p:txBody>
          <a:bodyPr/>
          <a:lstStyle>
            <a:lvl1pPr marL="0" indent="0">
              <a:spcBef>
                <a:spcPts val="0"/>
              </a:spcBef>
              <a:spcAft>
                <a:spcPts val="0"/>
              </a:spcAft>
              <a:buFontTx/>
              <a:buNone/>
              <a:defRPr sz="1333"/>
            </a:lvl1pPr>
            <a:lvl2pPr marL="279386" indent="0">
              <a:buFontTx/>
              <a:buNone/>
              <a:defRPr/>
            </a:lvl2pPr>
            <a:lvl3pPr marL="563005" indent="0">
              <a:buFontTx/>
              <a:buNone/>
              <a:defRPr/>
            </a:lvl3pPr>
            <a:lvl4pPr marL="800060" indent="0">
              <a:buFontTx/>
              <a:buNone/>
              <a:defRPr/>
            </a:lvl4pPr>
            <a:lvl5pPr marL="1070980" indent="0">
              <a:buFontTx/>
              <a:buNone/>
              <a:defRPr/>
            </a:lvl5pPr>
          </a:lstStyle>
          <a:p>
            <a:pPr lvl="0"/>
            <a:r>
              <a:rPr lang="en-US" dirty="0"/>
              <a:t>Click to edit Master text styles</a:t>
            </a:r>
          </a:p>
        </p:txBody>
      </p:sp>
      <p:sp>
        <p:nvSpPr>
          <p:cNvPr id="48" name="Footer Placeholder 5">
            <a:extLst>
              <a:ext uri="{FF2B5EF4-FFF2-40B4-BE49-F238E27FC236}">
                <a16:creationId xmlns:a16="http://schemas.microsoft.com/office/drawing/2014/main" id="{4F2FF484-3B14-284F-B2F8-55AD13E4B655}"/>
              </a:ext>
            </a:extLst>
          </p:cNvPr>
          <p:cNvSpPr>
            <a:spLocks noGrp="1"/>
          </p:cNvSpPr>
          <p:nvPr>
            <p:ph type="ftr" sz="quarter" idx="16"/>
          </p:nvPr>
        </p:nvSpPr>
        <p:spPr>
          <a:xfrm>
            <a:off x="848784" y="6354976"/>
            <a:ext cx="6720416" cy="365125"/>
          </a:xfrm>
        </p:spPr>
        <p:txBody>
          <a:bodyPr/>
          <a:lstStyle/>
          <a:p>
            <a:endParaRPr lang="en-US" dirty="0"/>
          </a:p>
        </p:txBody>
      </p:sp>
      <p:sp>
        <p:nvSpPr>
          <p:cNvPr id="49" name="Slide Number Placeholder 2">
            <a:extLst>
              <a:ext uri="{FF2B5EF4-FFF2-40B4-BE49-F238E27FC236}">
                <a16:creationId xmlns:a16="http://schemas.microsoft.com/office/drawing/2014/main" id="{0153D51A-8D51-BE4A-9FC1-577FE5765348}"/>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22" name="Title 1">
            <a:extLst>
              <a:ext uri="{FF2B5EF4-FFF2-40B4-BE49-F238E27FC236}">
                <a16:creationId xmlns:a16="http://schemas.microsoft.com/office/drawing/2014/main" id="{A2A40294-3B0E-114E-BB9F-393E1C8D2625}"/>
              </a:ext>
            </a:extLst>
          </p:cNvPr>
          <p:cNvSpPr>
            <a:spLocks noGrp="1"/>
          </p:cNvSpPr>
          <p:nvPr>
            <p:ph type="ctrTitle" hasCustomPrompt="1"/>
          </p:nvPr>
        </p:nvSpPr>
        <p:spPr>
          <a:xfrm>
            <a:off x="419101" y="1758952"/>
            <a:ext cx="3452784" cy="1619249"/>
          </a:xfrm>
        </p:spPr>
        <p:txBody>
          <a:bodyPr anchor="t">
            <a:noAutofit/>
          </a:bodyPr>
          <a:lstStyle>
            <a:lvl1pPr algn="l">
              <a:lnSpc>
                <a:spcPct val="85000"/>
              </a:lnSpc>
              <a:defRPr sz="4267" b="1" spc="-200">
                <a:solidFill>
                  <a:schemeClr val="tx2"/>
                </a:solidFill>
                <a:latin typeface="+mj-lt"/>
                <a:cs typeface="Arial" panose="020B0604020202020204" pitchFamily="34" charset="0"/>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32pt</a:t>
            </a:r>
            <a:endParaRPr lang="en-US" dirty="0"/>
          </a:p>
        </p:txBody>
      </p:sp>
    </p:spTree>
    <p:extLst>
      <p:ext uri="{BB962C8B-B14F-4D97-AF65-F5344CB8AC3E}">
        <p14:creationId xmlns:p14="http://schemas.microsoft.com/office/powerpoint/2010/main" val="311273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w/ numbers">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3A1F94CD-5E54-9D4A-97BF-CE19839B291B}"/>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1B9EF4A-CA14-5B41-913F-32449B6BB126}"/>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17BA8109-5D90-6745-AC22-F6913AC01849}"/>
              </a:ext>
            </a:extLst>
          </p:cNvPr>
          <p:cNvSpPr>
            <a:spLocks noGrp="1"/>
          </p:cNvSpPr>
          <p:nvPr>
            <p:ph idx="1"/>
          </p:nvPr>
        </p:nvSpPr>
        <p:spPr>
          <a:xfrm>
            <a:off x="419102" y="2267927"/>
            <a:ext cx="4807471" cy="390903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4">
            <a:extLst>
              <a:ext uri="{FF2B5EF4-FFF2-40B4-BE49-F238E27FC236}">
                <a16:creationId xmlns:a16="http://schemas.microsoft.com/office/drawing/2014/main" id="{408C277D-6CB4-4B48-8D94-31FD6E58FE46}"/>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29" name="Slide Number Placeholder 5">
            <a:extLst>
              <a:ext uri="{FF2B5EF4-FFF2-40B4-BE49-F238E27FC236}">
                <a16:creationId xmlns:a16="http://schemas.microsoft.com/office/drawing/2014/main" id="{72226CDA-0332-DD41-BD5A-BAE94683D234}"/>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32" name="Text Placeholder 2">
            <a:extLst>
              <a:ext uri="{FF2B5EF4-FFF2-40B4-BE49-F238E27FC236}">
                <a16:creationId xmlns:a16="http://schemas.microsoft.com/office/drawing/2014/main" id="{18CC4430-37CC-2F40-A480-55C5C82B46D0}"/>
              </a:ext>
            </a:extLst>
          </p:cNvPr>
          <p:cNvSpPr>
            <a:spLocks noGrp="1"/>
          </p:cNvSpPr>
          <p:nvPr>
            <p:ph type="body" sz="quarter" idx="38"/>
          </p:nvPr>
        </p:nvSpPr>
        <p:spPr>
          <a:xfrm>
            <a:off x="7092178" y="2225589"/>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05"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33" name="Text Placeholder 2">
            <a:extLst>
              <a:ext uri="{FF2B5EF4-FFF2-40B4-BE49-F238E27FC236}">
                <a16:creationId xmlns:a16="http://schemas.microsoft.com/office/drawing/2014/main" id="{95B958F6-DF9D-9C47-99C2-AB71B9D080B0}"/>
              </a:ext>
            </a:extLst>
          </p:cNvPr>
          <p:cNvSpPr>
            <a:spLocks noGrp="1"/>
          </p:cNvSpPr>
          <p:nvPr>
            <p:ph type="body" sz="quarter" idx="39"/>
          </p:nvPr>
        </p:nvSpPr>
        <p:spPr>
          <a:xfrm>
            <a:off x="7092178" y="3557631"/>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05"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34" name="Text Placeholder 2">
            <a:extLst>
              <a:ext uri="{FF2B5EF4-FFF2-40B4-BE49-F238E27FC236}">
                <a16:creationId xmlns:a16="http://schemas.microsoft.com/office/drawing/2014/main" id="{BE9EB57F-5333-FC47-8F16-E2852F7DC4B3}"/>
              </a:ext>
            </a:extLst>
          </p:cNvPr>
          <p:cNvSpPr>
            <a:spLocks noGrp="1"/>
          </p:cNvSpPr>
          <p:nvPr>
            <p:ph type="body" sz="quarter" idx="40"/>
          </p:nvPr>
        </p:nvSpPr>
        <p:spPr>
          <a:xfrm>
            <a:off x="7092178" y="4887013"/>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05"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35" name="Text Placeholder 9">
            <a:extLst>
              <a:ext uri="{FF2B5EF4-FFF2-40B4-BE49-F238E27FC236}">
                <a16:creationId xmlns:a16="http://schemas.microsoft.com/office/drawing/2014/main" id="{94FC99E3-5A40-B84A-B2F5-6FB520C140D5}"/>
              </a:ext>
            </a:extLst>
          </p:cNvPr>
          <p:cNvSpPr>
            <a:spLocks noGrp="1"/>
          </p:cNvSpPr>
          <p:nvPr>
            <p:ph type="body" sz="quarter" idx="41" hasCustomPrompt="1"/>
          </p:nvPr>
        </p:nvSpPr>
        <p:spPr>
          <a:xfrm>
            <a:off x="6263496" y="2220819"/>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9">
            <a:extLst>
              <a:ext uri="{FF2B5EF4-FFF2-40B4-BE49-F238E27FC236}">
                <a16:creationId xmlns:a16="http://schemas.microsoft.com/office/drawing/2014/main" id="{CB108647-FF3A-4843-BBFF-01C4BD81C40F}"/>
              </a:ext>
            </a:extLst>
          </p:cNvPr>
          <p:cNvSpPr>
            <a:spLocks noGrp="1"/>
          </p:cNvSpPr>
          <p:nvPr>
            <p:ph type="body" sz="quarter" idx="42" hasCustomPrompt="1"/>
          </p:nvPr>
        </p:nvSpPr>
        <p:spPr>
          <a:xfrm>
            <a:off x="6263496" y="3557635"/>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sp>
        <p:nvSpPr>
          <p:cNvPr id="37" name="Text Placeholder 9">
            <a:extLst>
              <a:ext uri="{FF2B5EF4-FFF2-40B4-BE49-F238E27FC236}">
                <a16:creationId xmlns:a16="http://schemas.microsoft.com/office/drawing/2014/main" id="{BE4220B6-C89D-5B42-94A9-7D8AF1391C88}"/>
              </a:ext>
            </a:extLst>
          </p:cNvPr>
          <p:cNvSpPr>
            <a:spLocks noGrp="1"/>
          </p:cNvSpPr>
          <p:nvPr>
            <p:ph type="body" sz="quarter" idx="43" hasCustomPrompt="1"/>
          </p:nvPr>
        </p:nvSpPr>
        <p:spPr>
          <a:xfrm>
            <a:off x="6263496" y="4880911"/>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cxnSp>
        <p:nvCxnSpPr>
          <p:cNvPr id="38" name="Straight Connector 37">
            <a:extLst>
              <a:ext uri="{FF2B5EF4-FFF2-40B4-BE49-F238E27FC236}">
                <a16:creationId xmlns:a16="http://schemas.microsoft.com/office/drawing/2014/main" id="{5A0FBCE7-43F7-7F4D-BB77-B26FEE8B3903}"/>
              </a:ext>
            </a:extLst>
          </p:cNvPr>
          <p:cNvCxnSpPr/>
          <p:nvPr userDrawn="1"/>
        </p:nvCxnSpPr>
        <p:spPr>
          <a:xfrm>
            <a:off x="6258885" y="2220819"/>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BC86AA-EDEC-2448-A827-27714E0A00E4}"/>
              </a:ext>
            </a:extLst>
          </p:cNvPr>
          <p:cNvCxnSpPr/>
          <p:nvPr userDrawn="1"/>
        </p:nvCxnSpPr>
        <p:spPr>
          <a:xfrm>
            <a:off x="6258885" y="3112916"/>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EECAAD0-9F82-1F47-9E74-9C338C2612D1}"/>
              </a:ext>
            </a:extLst>
          </p:cNvPr>
          <p:cNvCxnSpPr/>
          <p:nvPr userDrawn="1"/>
        </p:nvCxnSpPr>
        <p:spPr>
          <a:xfrm>
            <a:off x="6258885" y="3558965"/>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6152DBE-A6EA-8042-BDB3-DC0B1E2830E3}"/>
              </a:ext>
            </a:extLst>
          </p:cNvPr>
          <p:cNvCxnSpPr/>
          <p:nvPr userDrawn="1"/>
        </p:nvCxnSpPr>
        <p:spPr>
          <a:xfrm>
            <a:off x="6258885" y="4451063"/>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774C429-A607-E740-AF92-9E27A3B70590}"/>
              </a:ext>
            </a:extLst>
          </p:cNvPr>
          <p:cNvCxnSpPr/>
          <p:nvPr userDrawn="1"/>
        </p:nvCxnSpPr>
        <p:spPr>
          <a:xfrm>
            <a:off x="6258885" y="4882243"/>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B2DC39-0766-F647-AC3B-9375DE35CA98}"/>
              </a:ext>
            </a:extLst>
          </p:cNvPr>
          <p:cNvCxnSpPr/>
          <p:nvPr userDrawn="1"/>
        </p:nvCxnSpPr>
        <p:spPr>
          <a:xfrm>
            <a:off x="6258885" y="5774340"/>
            <a:ext cx="4487175"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itle Placeholder 1">
            <a:extLst>
              <a:ext uri="{FF2B5EF4-FFF2-40B4-BE49-F238E27FC236}">
                <a16:creationId xmlns:a16="http://schemas.microsoft.com/office/drawing/2014/main" id="{771683CB-8983-8D4B-A7F5-D7C5E5064F13}"/>
              </a:ext>
            </a:extLst>
          </p:cNvPr>
          <p:cNvSpPr>
            <a:spLocks noGrp="1"/>
          </p:cNvSpPr>
          <p:nvPr>
            <p:ph type="title"/>
          </p:nvPr>
        </p:nvSpPr>
        <p:spPr>
          <a:xfrm>
            <a:off x="419101" y="1084063"/>
            <a:ext cx="11149755" cy="113198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07431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ontent w/ numbers">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3A1F94CD-5E54-9D4A-97BF-CE19839B291B}"/>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1B9EF4A-CA14-5B41-913F-32449B6BB126}"/>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817DC9B3-6441-C74B-B226-1F319F9A1FBE}"/>
              </a:ext>
            </a:extLst>
          </p:cNvPr>
          <p:cNvSpPr>
            <a:spLocks noGrp="1"/>
          </p:cNvSpPr>
          <p:nvPr>
            <p:ph type="body" sz="quarter" idx="20"/>
          </p:nvPr>
        </p:nvSpPr>
        <p:spPr>
          <a:xfrm>
            <a:off x="2130811" y="2225589"/>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05"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29" name="Text Placeholder 2">
            <a:extLst>
              <a:ext uri="{FF2B5EF4-FFF2-40B4-BE49-F238E27FC236}">
                <a16:creationId xmlns:a16="http://schemas.microsoft.com/office/drawing/2014/main" id="{E952E0D3-D479-B34E-BB5E-1D777591D8B2}"/>
              </a:ext>
            </a:extLst>
          </p:cNvPr>
          <p:cNvSpPr>
            <a:spLocks noGrp="1"/>
          </p:cNvSpPr>
          <p:nvPr>
            <p:ph type="body" sz="quarter" idx="22"/>
          </p:nvPr>
        </p:nvSpPr>
        <p:spPr>
          <a:xfrm>
            <a:off x="2130811" y="3557631"/>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05"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33" name="Text Placeholder 2">
            <a:extLst>
              <a:ext uri="{FF2B5EF4-FFF2-40B4-BE49-F238E27FC236}">
                <a16:creationId xmlns:a16="http://schemas.microsoft.com/office/drawing/2014/main" id="{3ADBA66D-D045-0341-9765-E159E86509E8}"/>
              </a:ext>
            </a:extLst>
          </p:cNvPr>
          <p:cNvSpPr>
            <a:spLocks noGrp="1"/>
          </p:cNvSpPr>
          <p:nvPr>
            <p:ph type="body" sz="quarter" idx="24"/>
          </p:nvPr>
        </p:nvSpPr>
        <p:spPr>
          <a:xfrm>
            <a:off x="2130811" y="4887013"/>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05"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34" name="Text Placeholder 9">
            <a:extLst>
              <a:ext uri="{FF2B5EF4-FFF2-40B4-BE49-F238E27FC236}">
                <a16:creationId xmlns:a16="http://schemas.microsoft.com/office/drawing/2014/main" id="{43D4743F-AF9F-EF41-A385-EEDF2A096DE4}"/>
              </a:ext>
            </a:extLst>
          </p:cNvPr>
          <p:cNvSpPr>
            <a:spLocks noGrp="1"/>
          </p:cNvSpPr>
          <p:nvPr>
            <p:ph type="body" sz="quarter" idx="28" hasCustomPrompt="1"/>
          </p:nvPr>
        </p:nvSpPr>
        <p:spPr>
          <a:xfrm>
            <a:off x="1302129" y="2220819"/>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sp>
        <p:nvSpPr>
          <p:cNvPr id="35" name="Text Placeholder 9">
            <a:extLst>
              <a:ext uri="{FF2B5EF4-FFF2-40B4-BE49-F238E27FC236}">
                <a16:creationId xmlns:a16="http://schemas.microsoft.com/office/drawing/2014/main" id="{E5A1AD5D-AA9D-2A43-9118-DF3C17309209}"/>
              </a:ext>
            </a:extLst>
          </p:cNvPr>
          <p:cNvSpPr>
            <a:spLocks noGrp="1"/>
          </p:cNvSpPr>
          <p:nvPr>
            <p:ph type="body" sz="quarter" idx="29" hasCustomPrompt="1"/>
          </p:nvPr>
        </p:nvSpPr>
        <p:spPr>
          <a:xfrm>
            <a:off x="1302129" y="3557635"/>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9">
            <a:extLst>
              <a:ext uri="{FF2B5EF4-FFF2-40B4-BE49-F238E27FC236}">
                <a16:creationId xmlns:a16="http://schemas.microsoft.com/office/drawing/2014/main" id="{66F70764-FF14-4A4F-B5EC-E53FDCE4FCC2}"/>
              </a:ext>
            </a:extLst>
          </p:cNvPr>
          <p:cNvSpPr>
            <a:spLocks noGrp="1"/>
          </p:cNvSpPr>
          <p:nvPr>
            <p:ph type="body" sz="quarter" idx="31" hasCustomPrompt="1"/>
          </p:nvPr>
        </p:nvSpPr>
        <p:spPr>
          <a:xfrm>
            <a:off x="1302129" y="4880911"/>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cxnSp>
        <p:nvCxnSpPr>
          <p:cNvPr id="38" name="Straight Connector 37">
            <a:extLst>
              <a:ext uri="{FF2B5EF4-FFF2-40B4-BE49-F238E27FC236}">
                <a16:creationId xmlns:a16="http://schemas.microsoft.com/office/drawing/2014/main" id="{DEA52D35-B8C7-8240-9776-EDE18A2B1EF2}"/>
              </a:ext>
            </a:extLst>
          </p:cNvPr>
          <p:cNvCxnSpPr/>
          <p:nvPr userDrawn="1"/>
        </p:nvCxnSpPr>
        <p:spPr>
          <a:xfrm>
            <a:off x="1297518" y="2220819"/>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3BD076-C80C-0442-8CC9-07526230C3EB}"/>
              </a:ext>
            </a:extLst>
          </p:cNvPr>
          <p:cNvCxnSpPr/>
          <p:nvPr userDrawn="1"/>
        </p:nvCxnSpPr>
        <p:spPr>
          <a:xfrm>
            <a:off x="1297518" y="3558965"/>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02A99A-D23A-5D4D-91CB-BF3FFC70A8B7}"/>
              </a:ext>
            </a:extLst>
          </p:cNvPr>
          <p:cNvCxnSpPr/>
          <p:nvPr userDrawn="1"/>
        </p:nvCxnSpPr>
        <p:spPr>
          <a:xfrm>
            <a:off x="1297518" y="4882243"/>
            <a:ext cx="4487175"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 Placeholder 2">
            <a:extLst>
              <a:ext uri="{FF2B5EF4-FFF2-40B4-BE49-F238E27FC236}">
                <a16:creationId xmlns:a16="http://schemas.microsoft.com/office/drawing/2014/main" id="{BC4D857F-0E1F-454B-AC8F-DC17BA857B54}"/>
              </a:ext>
            </a:extLst>
          </p:cNvPr>
          <p:cNvSpPr>
            <a:spLocks noGrp="1"/>
          </p:cNvSpPr>
          <p:nvPr>
            <p:ph type="body" sz="quarter" idx="32"/>
          </p:nvPr>
        </p:nvSpPr>
        <p:spPr>
          <a:xfrm>
            <a:off x="7092178" y="2225589"/>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05"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42" name="Text Placeholder 2">
            <a:extLst>
              <a:ext uri="{FF2B5EF4-FFF2-40B4-BE49-F238E27FC236}">
                <a16:creationId xmlns:a16="http://schemas.microsoft.com/office/drawing/2014/main" id="{42F7FC82-C1B8-4F42-98F0-D69FB90FC4D8}"/>
              </a:ext>
            </a:extLst>
          </p:cNvPr>
          <p:cNvSpPr>
            <a:spLocks noGrp="1"/>
          </p:cNvSpPr>
          <p:nvPr>
            <p:ph type="body" sz="quarter" idx="33"/>
          </p:nvPr>
        </p:nvSpPr>
        <p:spPr>
          <a:xfrm>
            <a:off x="7092178" y="3557631"/>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05"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43" name="Text Placeholder 2">
            <a:extLst>
              <a:ext uri="{FF2B5EF4-FFF2-40B4-BE49-F238E27FC236}">
                <a16:creationId xmlns:a16="http://schemas.microsoft.com/office/drawing/2014/main" id="{6695FA45-55E2-7244-806F-2441077A4DFE}"/>
              </a:ext>
            </a:extLst>
          </p:cNvPr>
          <p:cNvSpPr>
            <a:spLocks noGrp="1"/>
          </p:cNvSpPr>
          <p:nvPr>
            <p:ph type="body" sz="quarter" idx="34"/>
          </p:nvPr>
        </p:nvSpPr>
        <p:spPr>
          <a:xfrm>
            <a:off x="7092178" y="4887013"/>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05"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44" name="Text Placeholder 9">
            <a:extLst>
              <a:ext uri="{FF2B5EF4-FFF2-40B4-BE49-F238E27FC236}">
                <a16:creationId xmlns:a16="http://schemas.microsoft.com/office/drawing/2014/main" id="{7DCD5D29-411B-724D-93B2-5D1187D353DB}"/>
              </a:ext>
            </a:extLst>
          </p:cNvPr>
          <p:cNvSpPr>
            <a:spLocks noGrp="1"/>
          </p:cNvSpPr>
          <p:nvPr>
            <p:ph type="body" sz="quarter" idx="35" hasCustomPrompt="1"/>
          </p:nvPr>
        </p:nvSpPr>
        <p:spPr>
          <a:xfrm>
            <a:off x="6263496" y="2220819"/>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sp>
        <p:nvSpPr>
          <p:cNvPr id="45" name="Text Placeholder 9">
            <a:extLst>
              <a:ext uri="{FF2B5EF4-FFF2-40B4-BE49-F238E27FC236}">
                <a16:creationId xmlns:a16="http://schemas.microsoft.com/office/drawing/2014/main" id="{F3F50D51-3D11-B043-BB81-E2F935E4342B}"/>
              </a:ext>
            </a:extLst>
          </p:cNvPr>
          <p:cNvSpPr>
            <a:spLocks noGrp="1"/>
          </p:cNvSpPr>
          <p:nvPr>
            <p:ph type="body" sz="quarter" idx="36" hasCustomPrompt="1"/>
          </p:nvPr>
        </p:nvSpPr>
        <p:spPr>
          <a:xfrm>
            <a:off x="6263496" y="3557635"/>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sp>
        <p:nvSpPr>
          <p:cNvPr id="46" name="Text Placeholder 9">
            <a:extLst>
              <a:ext uri="{FF2B5EF4-FFF2-40B4-BE49-F238E27FC236}">
                <a16:creationId xmlns:a16="http://schemas.microsoft.com/office/drawing/2014/main" id="{AE92D863-BF21-B143-BC8E-A5EA5C4578DB}"/>
              </a:ext>
            </a:extLst>
          </p:cNvPr>
          <p:cNvSpPr>
            <a:spLocks noGrp="1"/>
          </p:cNvSpPr>
          <p:nvPr>
            <p:ph type="body" sz="quarter" idx="37" hasCustomPrompt="1"/>
          </p:nvPr>
        </p:nvSpPr>
        <p:spPr>
          <a:xfrm>
            <a:off x="6263496" y="4880911"/>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cxnSp>
        <p:nvCxnSpPr>
          <p:cNvPr id="48" name="Straight Connector 47">
            <a:extLst>
              <a:ext uri="{FF2B5EF4-FFF2-40B4-BE49-F238E27FC236}">
                <a16:creationId xmlns:a16="http://schemas.microsoft.com/office/drawing/2014/main" id="{FF2691E6-CAB0-2D40-9499-AB6CEBEBA484}"/>
              </a:ext>
            </a:extLst>
          </p:cNvPr>
          <p:cNvCxnSpPr/>
          <p:nvPr userDrawn="1"/>
        </p:nvCxnSpPr>
        <p:spPr>
          <a:xfrm>
            <a:off x="6258885" y="2220819"/>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1FD40B7-A3EF-B64E-AC38-5B53878AB7F0}"/>
              </a:ext>
            </a:extLst>
          </p:cNvPr>
          <p:cNvCxnSpPr/>
          <p:nvPr userDrawn="1"/>
        </p:nvCxnSpPr>
        <p:spPr>
          <a:xfrm>
            <a:off x="6258885" y="3558965"/>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C40943-A34A-9F44-A0AD-461A803A76D8}"/>
              </a:ext>
            </a:extLst>
          </p:cNvPr>
          <p:cNvCxnSpPr/>
          <p:nvPr userDrawn="1"/>
        </p:nvCxnSpPr>
        <p:spPr>
          <a:xfrm>
            <a:off x="6258885" y="4882243"/>
            <a:ext cx="4487175"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Footer Placeholder 4">
            <a:extLst>
              <a:ext uri="{FF2B5EF4-FFF2-40B4-BE49-F238E27FC236}">
                <a16:creationId xmlns:a16="http://schemas.microsoft.com/office/drawing/2014/main" id="{1210E9C4-E103-CF43-9494-783611F4818D}"/>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25" name="Slide Number Placeholder 5">
            <a:extLst>
              <a:ext uri="{FF2B5EF4-FFF2-40B4-BE49-F238E27FC236}">
                <a16:creationId xmlns:a16="http://schemas.microsoft.com/office/drawing/2014/main" id="{DE461980-B1D1-E54A-96C4-9617169C657C}"/>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26" name="Title Placeholder 1">
            <a:extLst>
              <a:ext uri="{FF2B5EF4-FFF2-40B4-BE49-F238E27FC236}">
                <a16:creationId xmlns:a16="http://schemas.microsoft.com/office/drawing/2014/main" id="{0A798938-BD47-7447-BE7A-BDAFE164C969}"/>
              </a:ext>
            </a:extLst>
          </p:cNvPr>
          <p:cNvSpPr>
            <a:spLocks noGrp="1"/>
          </p:cNvSpPr>
          <p:nvPr>
            <p:ph type="title"/>
          </p:nvPr>
        </p:nvSpPr>
        <p:spPr>
          <a:xfrm>
            <a:off x="419101" y="1084064"/>
            <a:ext cx="11149755" cy="1130651"/>
          </a:xfrm>
          <a:prstGeom prst="rect">
            <a:avLst/>
          </a:prstGeom>
        </p:spPr>
        <p:txBody>
          <a:bodyPr vert="horz" lIns="0" tIns="0" rIns="0" bIns="0" rtlCol="0" anchor="t">
            <a:no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1804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7" name="Title Placeholder 1">
            <a:extLst>
              <a:ext uri="{FF2B5EF4-FFF2-40B4-BE49-F238E27FC236}">
                <a16:creationId xmlns:a16="http://schemas.microsoft.com/office/drawing/2014/main" id="{1C34AF33-A3C8-BE4F-80AE-5DD9C45D0070}"/>
              </a:ext>
            </a:extLst>
          </p:cNvPr>
          <p:cNvSpPr>
            <a:spLocks noGrp="1"/>
          </p:cNvSpPr>
          <p:nvPr>
            <p:ph type="title"/>
          </p:nvPr>
        </p:nvSpPr>
        <p:spPr>
          <a:xfrm>
            <a:off x="419101" y="1292354"/>
            <a:ext cx="11149755" cy="1183865"/>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13569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1" y="2523215"/>
            <a:ext cx="11149755" cy="36537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EB32F115-8AB8-2643-827A-745BA2098A86}"/>
              </a:ext>
            </a:extLst>
          </p:cNvPr>
          <p:cNvSpPr>
            <a:spLocks noGrp="1"/>
          </p:cNvSpPr>
          <p:nvPr>
            <p:ph type="title"/>
          </p:nvPr>
        </p:nvSpPr>
        <p:spPr>
          <a:xfrm>
            <a:off x="419101" y="1292352"/>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74498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BC">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609600" y="5985742"/>
            <a:ext cx="10972800" cy="518695"/>
          </a:xfrm>
          <a:prstGeom prst="rect">
            <a:avLst/>
          </a:prstGeom>
          <a:noFill/>
        </p:spPr>
        <p:txBody>
          <a:bodyPr wrap="square" rtlCol="0" anchor="b">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kern="1200" dirty="0">
                <a:solidFill>
                  <a:schemeClr val="bg1">
                    <a:lumMod val="65000"/>
                  </a:schemeClr>
                </a:solidFill>
                <a:latin typeface="Arial" charset="0"/>
                <a:cs typeface="Arial" charset="0"/>
              </a:rPr>
              <a:t>Sydney Health is offered through an arrangement with CareMarket, Inc., a separate company offering mobile application services on behalf of </a:t>
            </a:r>
            <a:r>
              <a:rPr lang="en-US" sz="700" kern="1200" dirty="0">
                <a:solidFill>
                  <a:schemeClr val="bg1">
                    <a:lumMod val="65000"/>
                  </a:schemeClr>
                </a:solidFill>
                <a:effectLst/>
                <a:latin typeface="Arial" charset="0"/>
                <a:ea typeface="Arial" charset="0"/>
                <a:cs typeface="Arial" charset="0"/>
              </a:rPr>
              <a:t>Empire BlueCross</a:t>
            </a:r>
            <a:r>
              <a:rPr lang="en-US" sz="700" kern="1200" dirty="0">
                <a:solidFill>
                  <a:schemeClr val="bg1">
                    <a:lumMod val="65000"/>
                  </a:schemeClr>
                </a:solidFill>
                <a:latin typeface="Arial" charset="0"/>
                <a:cs typeface="Arial" charset="0"/>
              </a:rPr>
              <a:t>. ©2021-2022.</a:t>
            </a:r>
          </a:p>
          <a:p>
            <a:endParaRPr lang="en-US" sz="700" kern="1200" dirty="0">
              <a:solidFill>
                <a:schemeClr val="bg1">
                  <a:lumMod val="65000"/>
                </a:schemeClr>
              </a:solidFill>
              <a:effectLst/>
              <a:latin typeface="Arial" charset="0"/>
              <a:ea typeface="Arial" charset="0"/>
              <a:cs typeface="Arial" charset="0"/>
            </a:endParaRPr>
          </a:p>
          <a:p>
            <a:r>
              <a:rPr lang="en-US" sz="700" kern="1200" dirty="0">
                <a:solidFill>
                  <a:schemeClr val="bg1">
                    <a:lumMod val="65000"/>
                  </a:schemeClr>
                </a:solidFill>
                <a:effectLst/>
                <a:latin typeface="Arial" charset="0"/>
                <a:ea typeface="Arial" charset="0"/>
                <a:cs typeface="Arial" charset="0"/>
              </a:rPr>
              <a:t>Services provided by Empire HealthChoice Assurance, Inc. dba Empire BlueCross. Independent licensee of the Blue Cross and Blue Shield Association, an association of independent Blue Cross and Blue Shield plans.</a:t>
            </a:r>
          </a:p>
        </p:txBody>
      </p:sp>
      <p:pic>
        <p:nvPicPr>
          <p:cNvPr id="5" name="Picture 4" descr="Logo&#10;&#10;Description automatically generated">
            <a:extLst>
              <a:ext uri="{FF2B5EF4-FFF2-40B4-BE49-F238E27FC236}">
                <a16:creationId xmlns:a16="http://schemas.microsoft.com/office/drawing/2014/main" id="{1ED3B2F2-8AA4-E141-8205-31F9637F813E}"/>
              </a:ext>
            </a:extLst>
          </p:cNvPr>
          <p:cNvPicPr>
            <a:picLocks noChangeAspect="1"/>
          </p:cNvPicPr>
          <p:nvPr userDrawn="1"/>
        </p:nvPicPr>
        <p:blipFill>
          <a:blip r:embed="rId2"/>
          <a:stretch>
            <a:fillRect/>
          </a:stretch>
        </p:blipFill>
        <p:spPr>
          <a:xfrm>
            <a:off x="735887" y="5331106"/>
            <a:ext cx="1087957" cy="571553"/>
          </a:xfrm>
          <a:prstGeom prst="rect">
            <a:avLst/>
          </a:prstGeom>
        </p:spPr>
      </p:pic>
    </p:spTree>
    <p:extLst>
      <p:ext uri="{BB962C8B-B14F-4D97-AF65-F5344CB8AC3E}">
        <p14:creationId xmlns:p14="http://schemas.microsoft.com/office/powerpoint/2010/main" val="306013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772D8E52-FB8C-C9D5-96FA-E579CBA41D27}"/>
              </a:ext>
            </a:extLst>
          </p:cNvPr>
          <p:cNvSpPr>
            <a:spLocks noGrp="1"/>
          </p:cNvSpPr>
          <p:nvPr>
            <p:ph type="pic" sz="quarter" idx="15" hasCustomPrompt="1"/>
          </p:nvPr>
        </p:nvSpPr>
        <p:spPr>
          <a:xfrm>
            <a:off x="6795541" y="632484"/>
            <a:ext cx="5396459" cy="5588827"/>
          </a:xfrm>
          <a:solidFill>
            <a:schemeClr val="bg1">
              <a:lumMod val="95000"/>
            </a:schemeClr>
          </a:solidFill>
        </p:spPr>
        <p:txBody>
          <a:bodyPr bIns="914400" anchor="ctr" anchorCtr="0">
            <a:normAutofit/>
          </a:bodyPr>
          <a:lstStyle>
            <a:lvl1pPr marL="0" marR="0" indent="0" algn="ctr" defTabSz="914354" rtl="0" eaLnBrk="1" fontAlgn="auto" latinLnBrk="0" hangingPunct="1">
              <a:lnSpc>
                <a:spcPct val="90000"/>
              </a:lnSpc>
              <a:spcBef>
                <a:spcPts val="0"/>
              </a:spcBef>
              <a:spcAft>
                <a:spcPts val="0"/>
              </a:spcAft>
              <a:buClrTx/>
              <a:buSzTx/>
              <a:buFontTx/>
              <a:buNone/>
              <a:tabLst/>
              <a:defRPr sz="1333"/>
            </a:lvl1pPr>
          </a:lstStyle>
          <a:p>
            <a:r>
              <a:rPr lang="en-US" dirty="0"/>
              <a:t>Insert Image here</a:t>
            </a: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2" y="2523215"/>
            <a:ext cx="6136599" cy="36537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EB32F115-8AB8-2643-827A-745BA2098A86}"/>
              </a:ext>
            </a:extLst>
          </p:cNvPr>
          <p:cNvSpPr>
            <a:spLocks noGrp="1"/>
          </p:cNvSpPr>
          <p:nvPr>
            <p:ph type="title"/>
          </p:nvPr>
        </p:nvSpPr>
        <p:spPr>
          <a:xfrm>
            <a:off x="419102" y="1292352"/>
            <a:ext cx="6136599"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08720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ntent - two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1" y="2523215"/>
            <a:ext cx="5570883" cy="36537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7B86BF46-2F93-7541-931B-7976D5F6F911}"/>
              </a:ext>
            </a:extLst>
          </p:cNvPr>
          <p:cNvSpPr>
            <a:spLocks noGrp="1"/>
          </p:cNvSpPr>
          <p:nvPr>
            <p:ph idx="17"/>
          </p:nvPr>
        </p:nvSpPr>
        <p:spPr>
          <a:xfrm>
            <a:off x="6083513" y="2523215"/>
            <a:ext cx="5429976" cy="36537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6F1058AB-AE32-B043-8127-20EB264FAF79}"/>
              </a:ext>
            </a:extLst>
          </p:cNvPr>
          <p:cNvSpPr>
            <a:spLocks noGrp="1"/>
          </p:cNvSpPr>
          <p:nvPr>
            <p:ph type="title"/>
          </p:nvPr>
        </p:nvSpPr>
        <p:spPr>
          <a:xfrm>
            <a:off x="419101" y="1292352"/>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6239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ontent + emphasi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1" y="2544420"/>
            <a:ext cx="11149755" cy="363254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0D21FDD2-7E40-B841-8136-85B770D52719}"/>
              </a:ext>
            </a:extLst>
          </p:cNvPr>
          <p:cNvSpPr>
            <a:spLocks noGrp="1"/>
          </p:cNvSpPr>
          <p:nvPr>
            <p:ph idx="17" hasCustomPrompt="1"/>
          </p:nvPr>
        </p:nvSpPr>
        <p:spPr>
          <a:xfrm>
            <a:off x="428368" y="1501856"/>
            <a:ext cx="11149755" cy="534223"/>
          </a:xfrm>
          <a:prstGeom prst="rect">
            <a:avLst/>
          </a:prstGeom>
        </p:spPr>
        <p:txBody>
          <a:bodyPr vert="horz" lIns="0" tIns="0" rIns="0" bIns="0" rtlCol="0">
            <a:noAutofit/>
          </a:bodyPr>
          <a:lstStyle>
            <a:lvl1pPr marL="0" indent="0">
              <a:buFontTx/>
              <a:buNone/>
              <a:defRPr sz="3733" b="1" spc="-133" baseline="0">
                <a:solidFill>
                  <a:schemeClr val="accent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continued headline emphasis</a:t>
            </a:r>
          </a:p>
        </p:txBody>
      </p:sp>
      <p:sp>
        <p:nvSpPr>
          <p:cNvPr id="13" name="Title Placeholder 1">
            <a:extLst>
              <a:ext uri="{FF2B5EF4-FFF2-40B4-BE49-F238E27FC236}">
                <a16:creationId xmlns:a16="http://schemas.microsoft.com/office/drawing/2014/main" id="{A9D3F49F-F4BE-4746-B9B2-A267E243D2EB}"/>
              </a:ext>
            </a:extLst>
          </p:cNvPr>
          <p:cNvSpPr>
            <a:spLocks noGrp="1"/>
          </p:cNvSpPr>
          <p:nvPr>
            <p:ph type="title"/>
          </p:nvPr>
        </p:nvSpPr>
        <p:spPr>
          <a:xfrm>
            <a:off x="419101" y="1084064"/>
            <a:ext cx="11149755" cy="1326691"/>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21344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ontent + emphaisis + subhea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1" y="3174147"/>
            <a:ext cx="11149755" cy="300281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0D21FDD2-7E40-B841-8136-85B770D52719}"/>
              </a:ext>
            </a:extLst>
          </p:cNvPr>
          <p:cNvSpPr>
            <a:spLocks noGrp="1"/>
          </p:cNvSpPr>
          <p:nvPr>
            <p:ph idx="17" hasCustomPrompt="1"/>
          </p:nvPr>
        </p:nvSpPr>
        <p:spPr>
          <a:xfrm>
            <a:off x="428367" y="1495237"/>
            <a:ext cx="11140488" cy="534223"/>
          </a:xfrm>
          <a:prstGeom prst="rect">
            <a:avLst/>
          </a:prstGeom>
        </p:spPr>
        <p:txBody>
          <a:bodyPr vert="horz" lIns="0" tIns="0" rIns="0" bIns="0" rtlCol="0">
            <a:noAutofit/>
          </a:bodyPr>
          <a:lstStyle>
            <a:lvl1pPr marL="0" indent="0">
              <a:buFontTx/>
              <a:buNone/>
              <a:defRPr sz="3733" b="1" spc="-133" baseline="0">
                <a:solidFill>
                  <a:schemeClr val="accent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continued headline emphasis</a:t>
            </a:r>
          </a:p>
        </p:txBody>
      </p:sp>
      <p:sp>
        <p:nvSpPr>
          <p:cNvPr id="13" name="Text Placeholder 2">
            <a:extLst>
              <a:ext uri="{FF2B5EF4-FFF2-40B4-BE49-F238E27FC236}">
                <a16:creationId xmlns:a16="http://schemas.microsoft.com/office/drawing/2014/main" id="{B769751A-8F1E-7F4D-AF6D-BBBE043F20D8}"/>
              </a:ext>
            </a:extLst>
          </p:cNvPr>
          <p:cNvSpPr>
            <a:spLocks noGrp="1"/>
          </p:cNvSpPr>
          <p:nvPr>
            <p:ph idx="18" hasCustomPrompt="1"/>
          </p:nvPr>
        </p:nvSpPr>
        <p:spPr>
          <a:xfrm>
            <a:off x="428368" y="2088694"/>
            <a:ext cx="11140489" cy="611281"/>
          </a:xfrm>
          <a:prstGeom prst="rect">
            <a:avLst/>
          </a:prstGeom>
        </p:spPr>
        <p:txBody>
          <a:bodyPr vert="horz" lIns="0" tIns="0" rIns="0" bIns="0" rtlCol="0">
            <a:noAutofit/>
          </a:bodyPr>
          <a:lstStyle>
            <a:lvl1pPr marL="0" indent="0">
              <a:buFontTx/>
              <a:buNone/>
              <a:defRPr sz="1867"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More copy to go here – Arial 14 </a:t>
            </a:r>
            <a:r>
              <a:rPr lang="en-US" dirty="0" err="1"/>
              <a:t>pt</a:t>
            </a:r>
            <a:endParaRPr lang="en-US" dirty="0"/>
          </a:p>
        </p:txBody>
      </p:sp>
      <p:sp>
        <p:nvSpPr>
          <p:cNvPr id="14" name="Title Placeholder 1">
            <a:extLst>
              <a:ext uri="{FF2B5EF4-FFF2-40B4-BE49-F238E27FC236}">
                <a16:creationId xmlns:a16="http://schemas.microsoft.com/office/drawing/2014/main" id="{517080BF-7FF7-7F4A-8944-8E67030B5B1A}"/>
              </a:ext>
            </a:extLst>
          </p:cNvPr>
          <p:cNvSpPr>
            <a:spLocks noGrp="1"/>
          </p:cNvSpPr>
          <p:nvPr>
            <p:ph type="title"/>
          </p:nvPr>
        </p:nvSpPr>
        <p:spPr>
          <a:xfrm>
            <a:off x="419101" y="1084065"/>
            <a:ext cx="11149755" cy="914897"/>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93620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Content + subhea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B769751A-8F1E-7F4D-AF6D-BBBE043F20D8}"/>
              </a:ext>
            </a:extLst>
          </p:cNvPr>
          <p:cNvSpPr>
            <a:spLocks noGrp="1"/>
          </p:cNvSpPr>
          <p:nvPr>
            <p:ph idx="18" hasCustomPrompt="1"/>
          </p:nvPr>
        </p:nvSpPr>
        <p:spPr>
          <a:xfrm>
            <a:off x="428367" y="1568682"/>
            <a:ext cx="11140488" cy="611281"/>
          </a:xfrm>
          <a:prstGeom prst="rect">
            <a:avLst/>
          </a:prstGeom>
        </p:spPr>
        <p:txBody>
          <a:bodyPr vert="horz" lIns="0" tIns="0" rIns="0" bIns="0" rtlCol="0">
            <a:noAutofit/>
          </a:bodyPr>
          <a:lstStyle>
            <a:lvl1pPr marL="0" indent="0">
              <a:buFontTx/>
              <a:buNone/>
              <a:defRPr sz="1867"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More copy to go here – Arial 14 </a:t>
            </a:r>
            <a:r>
              <a:rPr lang="en-US" dirty="0" err="1"/>
              <a:t>pt</a:t>
            </a:r>
            <a:endParaRPr lang="en-US" dirty="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1" y="3174147"/>
            <a:ext cx="11149755" cy="300281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083B2571-FBD3-944D-B047-25A2FF73C4BD}"/>
              </a:ext>
            </a:extLst>
          </p:cNvPr>
          <p:cNvSpPr>
            <a:spLocks noGrp="1"/>
          </p:cNvSpPr>
          <p:nvPr>
            <p:ph type="title"/>
          </p:nvPr>
        </p:nvSpPr>
        <p:spPr>
          <a:xfrm>
            <a:off x="419101" y="1084063"/>
            <a:ext cx="11149755" cy="1073727"/>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03569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7" name="Title Placeholder 1">
            <a:extLst>
              <a:ext uri="{FF2B5EF4-FFF2-40B4-BE49-F238E27FC236}">
                <a16:creationId xmlns:a16="http://schemas.microsoft.com/office/drawing/2014/main" id="{7D90FB5F-4B37-0A43-9E89-AE935CED0689}"/>
              </a:ext>
            </a:extLst>
          </p:cNvPr>
          <p:cNvSpPr>
            <a:spLocks noGrp="1"/>
          </p:cNvSpPr>
          <p:nvPr>
            <p:ph type="title"/>
          </p:nvPr>
        </p:nvSpPr>
        <p:spPr>
          <a:xfrm>
            <a:off x="419101" y="1292352"/>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31534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ontent w/ photo">
    <p:spTree>
      <p:nvGrpSpPr>
        <p:cNvPr id="1" name=""/>
        <p:cNvGrpSpPr/>
        <p:nvPr/>
      </p:nvGrpSpPr>
      <p:grpSpPr>
        <a:xfrm>
          <a:off x="0" y="0"/>
          <a:ext cx="0" cy="0"/>
          <a:chOff x="0" y="0"/>
          <a:chExt cx="0" cy="0"/>
        </a:xfrm>
      </p:grpSpPr>
      <p:sp>
        <p:nvSpPr>
          <p:cNvPr id="21" name="Picture Placeholder 15">
            <a:extLst>
              <a:ext uri="{FF2B5EF4-FFF2-40B4-BE49-F238E27FC236}">
                <a16:creationId xmlns:a16="http://schemas.microsoft.com/office/drawing/2014/main" id="{EBB2EB81-8231-8A4A-B9CF-E813F39C70AF}"/>
              </a:ext>
            </a:extLst>
          </p:cNvPr>
          <p:cNvSpPr>
            <a:spLocks noGrp="1"/>
          </p:cNvSpPr>
          <p:nvPr>
            <p:ph type="pic" sz="quarter" idx="15" hasCustomPrompt="1"/>
          </p:nvPr>
        </p:nvSpPr>
        <p:spPr>
          <a:xfrm>
            <a:off x="1" y="3022933"/>
            <a:ext cx="8024035" cy="3198353"/>
          </a:xfrm>
          <a:solidFill>
            <a:schemeClr val="bg1">
              <a:lumMod val="95000"/>
            </a:schemeClr>
          </a:solidFill>
        </p:spPr>
        <p:txBody>
          <a:bodyPr anchor="t">
            <a:normAutofit/>
          </a:bodyPr>
          <a:lstStyle>
            <a:lvl1pPr marL="0" marR="0" indent="0" algn="ctr" defTabSz="914354" rtl="0" eaLnBrk="1" fontAlgn="auto" latinLnBrk="0" hangingPunct="1">
              <a:lnSpc>
                <a:spcPct val="90000"/>
              </a:lnSpc>
              <a:spcBef>
                <a:spcPts val="0"/>
              </a:spcBef>
              <a:spcAft>
                <a:spcPts val="0"/>
              </a:spcAft>
              <a:buClrTx/>
              <a:buSzTx/>
              <a:buFontTx/>
              <a:buNone/>
              <a:tabLst/>
              <a:defRPr sz="1333"/>
            </a:lvl1pPr>
          </a:lstStyle>
          <a:p>
            <a:pPr marL="0" marR="0" lvl="0" indent="0" algn="l" defTabSz="914354" rtl="0" eaLnBrk="1" fontAlgn="auto" latinLnBrk="0" hangingPunct="1">
              <a:lnSpc>
                <a:spcPct val="90000"/>
              </a:lnSpc>
              <a:spcBef>
                <a:spcPts val="1000"/>
              </a:spcBef>
              <a:spcAft>
                <a:spcPts val="0"/>
              </a:spcAft>
              <a:buClrTx/>
              <a:buSzTx/>
              <a:buFontTx/>
              <a:buNone/>
              <a:tabLst/>
              <a:defRPr/>
            </a:pPr>
            <a:r>
              <a:rPr lang="en-US" altLang="zh-TW" dirty="0"/>
              <a:t>Insert</a:t>
            </a:r>
            <a:r>
              <a:rPr lang="zh-TW" altLang="en-US" dirty="0"/>
              <a:t> </a:t>
            </a:r>
            <a:r>
              <a:rPr lang="en-US" altLang="zh-TW" dirty="0"/>
              <a:t>image</a:t>
            </a:r>
            <a:r>
              <a:rPr lang="zh-TW" altLang="en-US" dirty="0"/>
              <a:t> </a:t>
            </a:r>
            <a:r>
              <a:rPr lang="en-US" altLang="zh-TW" dirty="0"/>
              <a:t>here</a:t>
            </a:r>
            <a:endParaRPr lang="en-US" dirty="0"/>
          </a:p>
          <a:p>
            <a:endParaRPr lang="en-US" dirty="0"/>
          </a:p>
        </p:txBody>
      </p:sp>
      <p:sp>
        <p:nvSpPr>
          <p:cNvPr id="25" name="Rectangle 24">
            <a:extLst>
              <a:ext uri="{FF2B5EF4-FFF2-40B4-BE49-F238E27FC236}">
                <a16:creationId xmlns:a16="http://schemas.microsoft.com/office/drawing/2014/main" id="{EE1F5C5C-858B-A44D-813F-B4F85A9E2CA3}"/>
              </a:ext>
            </a:extLst>
          </p:cNvPr>
          <p:cNvSpPr/>
          <p:nvPr userDrawn="1"/>
        </p:nvSpPr>
        <p:spPr>
          <a:xfrm>
            <a:off x="7493343" y="2395560"/>
            <a:ext cx="4706680" cy="1301649"/>
          </a:xfrm>
          <a:prstGeom prst="rect">
            <a:avLst/>
          </a:prstGeom>
          <a:solidFill>
            <a:schemeClr val="accent1">
              <a:lumMod val="20000"/>
              <a:lumOff val="80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0" rIns="243840" rtlCol="0" anchor="ctr"/>
          <a:lstStyle/>
          <a:p>
            <a:endParaRPr lang="en-US" sz="1600" dirty="0">
              <a:solidFill>
                <a:schemeClr val="tx2"/>
              </a:solidFill>
            </a:endParaRPr>
          </a:p>
        </p:txBody>
      </p:sp>
      <p:cxnSp>
        <p:nvCxnSpPr>
          <p:cNvPr id="20" name="Straight Connector 19">
            <a:extLst>
              <a:ext uri="{FF2B5EF4-FFF2-40B4-BE49-F238E27FC236}">
                <a16:creationId xmlns:a16="http://schemas.microsoft.com/office/drawing/2014/main" id="{CCB70942-49AD-8844-AF17-0F8BFEF52AE0}"/>
              </a:ext>
            </a:extLst>
          </p:cNvPr>
          <p:cNvCxnSpPr>
            <a:cxnSpLocks/>
          </p:cNvCxnSpPr>
          <p:nvPr userDrawn="1"/>
        </p:nvCxnSpPr>
        <p:spPr>
          <a:xfrm>
            <a:off x="8026007" y="632485"/>
            <a:ext cx="0" cy="558668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19D057B6-05FF-104E-ABEA-D2BE18133540}"/>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5" name="Slide Number Placeholder 5">
            <a:extLst>
              <a:ext uri="{FF2B5EF4-FFF2-40B4-BE49-F238E27FC236}">
                <a16:creationId xmlns:a16="http://schemas.microsoft.com/office/drawing/2014/main" id="{26C213DD-8E8F-B04A-ABCB-B9EAA78B6CD9}"/>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41" name="Content Placeholder 7">
            <a:extLst>
              <a:ext uri="{FF2B5EF4-FFF2-40B4-BE49-F238E27FC236}">
                <a16:creationId xmlns:a16="http://schemas.microsoft.com/office/drawing/2014/main" id="{F49C6C7A-4547-2F48-9089-481C67DC55B3}"/>
              </a:ext>
            </a:extLst>
          </p:cNvPr>
          <p:cNvSpPr>
            <a:spLocks noGrp="1"/>
          </p:cNvSpPr>
          <p:nvPr>
            <p:ph sz="quarter" idx="18" hasCustomPrompt="1"/>
          </p:nvPr>
        </p:nvSpPr>
        <p:spPr>
          <a:xfrm>
            <a:off x="8250322" y="996204"/>
            <a:ext cx="3636433" cy="1232240"/>
          </a:xfrm>
        </p:spPr>
        <p:txBody>
          <a:bodyPr>
            <a:noAutofit/>
          </a:bodyPr>
          <a:lstStyle>
            <a:lvl1pPr marL="0" indent="0">
              <a:buFontTx/>
              <a:buNone/>
              <a:defRPr sz="1200">
                <a:solidFill>
                  <a:schemeClr val="tx1"/>
                </a:solidFill>
              </a:defRPr>
            </a:lvl1pPr>
            <a:lvl2pPr>
              <a:defRPr sz="1333">
                <a:solidFill>
                  <a:schemeClr val="tx1"/>
                </a:solidFill>
              </a:defRPr>
            </a:lvl2pPr>
            <a:lvl3pPr marL="563005"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9 </a:t>
            </a:r>
            <a:r>
              <a:rPr lang="en-US" dirty="0" err="1"/>
              <a:t>pt</a:t>
            </a:r>
            <a:endParaRPr lang="en-US" dirty="0"/>
          </a:p>
        </p:txBody>
      </p:sp>
      <p:sp>
        <p:nvSpPr>
          <p:cNvPr id="42" name="Content Placeholder 7">
            <a:extLst>
              <a:ext uri="{FF2B5EF4-FFF2-40B4-BE49-F238E27FC236}">
                <a16:creationId xmlns:a16="http://schemas.microsoft.com/office/drawing/2014/main" id="{DB496BB5-D247-7241-9D5D-DA1341EFD083}"/>
              </a:ext>
            </a:extLst>
          </p:cNvPr>
          <p:cNvSpPr>
            <a:spLocks noGrp="1"/>
          </p:cNvSpPr>
          <p:nvPr>
            <p:ph sz="quarter" idx="22" hasCustomPrompt="1"/>
          </p:nvPr>
        </p:nvSpPr>
        <p:spPr>
          <a:xfrm>
            <a:off x="9075548" y="3787031"/>
            <a:ext cx="2811205" cy="669013"/>
          </a:xfrm>
        </p:spPr>
        <p:txBody>
          <a:bodyPr anchor="ctr">
            <a:noAutofit/>
          </a:bodyPr>
          <a:lstStyle>
            <a:lvl1pPr marL="0" indent="0">
              <a:buFontTx/>
              <a:buNone/>
              <a:defRPr sz="1200">
                <a:solidFill>
                  <a:schemeClr val="tx1"/>
                </a:solidFill>
              </a:defRPr>
            </a:lvl1pPr>
            <a:lvl2pPr>
              <a:defRPr sz="1333">
                <a:solidFill>
                  <a:schemeClr val="tx1"/>
                </a:solidFill>
              </a:defRPr>
            </a:lvl2pPr>
            <a:lvl3pPr marL="563005"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9 </a:t>
            </a:r>
            <a:r>
              <a:rPr lang="en-US" dirty="0" err="1"/>
              <a:t>pt</a:t>
            </a:r>
            <a:endParaRPr lang="en-US" dirty="0"/>
          </a:p>
        </p:txBody>
      </p:sp>
      <p:sp>
        <p:nvSpPr>
          <p:cNvPr id="43" name="Content Placeholder 7">
            <a:extLst>
              <a:ext uri="{FF2B5EF4-FFF2-40B4-BE49-F238E27FC236}">
                <a16:creationId xmlns:a16="http://schemas.microsoft.com/office/drawing/2014/main" id="{48867EB5-BE59-6B4F-BAC4-D3A385CDAC70}"/>
              </a:ext>
            </a:extLst>
          </p:cNvPr>
          <p:cNvSpPr>
            <a:spLocks noGrp="1"/>
          </p:cNvSpPr>
          <p:nvPr>
            <p:ph sz="quarter" idx="23" hasCustomPrompt="1"/>
          </p:nvPr>
        </p:nvSpPr>
        <p:spPr>
          <a:xfrm>
            <a:off x="8250320" y="2395557"/>
            <a:ext cx="3636427" cy="1301651"/>
          </a:xfrm>
        </p:spPr>
        <p:txBody>
          <a:bodyPr anchor="ctr">
            <a:noAutofit/>
          </a:bodyPr>
          <a:lstStyle>
            <a:lvl1pPr marL="0" indent="0" algn="l">
              <a:buFontTx/>
              <a:buNone/>
              <a:defRPr sz="1600">
                <a:solidFill>
                  <a:schemeClr val="tx2"/>
                </a:solidFill>
              </a:defRPr>
            </a:lvl1pPr>
            <a:lvl2pPr>
              <a:defRPr sz="1333">
                <a:solidFill>
                  <a:schemeClr val="tx1"/>
                </a:solidFill>
              </a:defRPr>
            </a:lvl2pPr>
            <a:lvl3pPr marL="563005"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12 </a:t>
            </a:r>
            <a:r>
              <a:rPr lang="en-US" dirty="0" err="1"/>
              <a:t>pt</a:t>
            </a:r>
            <a:endParaRPr lang="en-US" dirty="0"/>
          </a:p>
        </p:txBody>
      </p:sp>
      <p:sp>
        <p:nvSpPr>
          <p:cNvPr id="50" name="Content Placeholder 7">
            <a:extLst>
              <a:ext uri="{FF2B5EF4-FFF2-40B4-BE49-F238E27FC236}">
                <a16:creationId xmlns:a16="http://schemas.microsoft.com/office/drawing/2014/main" id="{1D8E4486-AB98-7C45-8B96-332F63418155}"/>
              </a:ext>
            </a:extLst>
          </p:cNvPr>
          <p:cNvSpPr>
            <a:spLocks noGrp="1"/>
          </p:cNvSpPr>
          <p:nvPr>
            <p:ph sz="quarter" idx="24" hasCustomPrompt="1"/>
          </p:nvPr>
        </p:nvSpPr>
        <p:spPr>
          <a:xfrm>
            <a:off x="9075548" y="4556524"/>
            <a:ext cx="2811205" cy="669013"/>
          </a:xfrm>
        </p:spPr>
        <p:txBody>
          <a:bodyPr anchor="ctr">
            <a:noAutofit/>
          </a:bodyPr>
          <a:lstStyle>
            <a:lvl1pPr marL="0" indent="0">
              <a:buFontTx/>
              <a:buNone/>
              <a:defRPr sz="1200">
                <a:solidFill>
                  <a:schemeClr val="tx1"/>
                </a:solidFill>
              </a:defRPr>
            </a:lvl1pPr>
            <a:lvl2pPr>
              <a:defRPr sz="1333">
                <a:solidFill>
                  <a:schemeClr val="tx1"/>
                </a:solidFill>
              </a:defRPr>
            </a:lvl2pPr>
            <a:lvl3pPr marL="563005"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9 </a:t>
            </a:r>
            <a:r>
              <a:rPr lang="en-US" dirty="0" err="1"/>
              <a:t>pt</a:t>
            </a:r>
            <a:endParaRPr lang="en-US" dirty="0"/>
          </a:p>
        </p:txBody>
      </p:sp>
      <p:sp>
        <p:nvSpPr>
          <p:cNvPr id="51" name="Content Placeholder 7">
            <a:extLst>
              <a:ext uri="{FF2B5EF4-FFF2-40B4-BE49-F238E27FC236}">
                <a16:creationId xmlns:a16="http://schemas.microsoft.com/office/drawing/2014/main" id="{1C72964F-6011-A049-BABD-1DCEC09BB700}"/>
              </a:ext>
            </a:extLst>
          </p:cNvPr>
          <p:cNvSpPr>
            <a:spLocks noGrp="1"/>
          </p:cNvSpPr>
          <p:nvPr>
            <p:ph sz="quarter" idx="25" hasCustomPrompt="1"/>
          </p:nvPr>
        </p:nvSpPr>
        <p:spPr>
          <a:xfrm>
            <a:off x="9075548" y="5326020"/>
            <a:ext cx="2811205" cy="669003"/>
          </a:xfrm>
        </p:spPr>
        <p:txBody>
          <a:bodyPr anchor="ctr">
            <a:noAutofit/>
          </a:bodyPr>
          <a:lstStyle>
            <a:lvl1pPr marL="0" indent="0">
              <a:buFontTx/>
              <a:buNone/>
              <a:defRPr sz="1200">
                <a:solidFill>
                  <a:schemeClr val="tx1"/>
                </a:solidFill>
              </a:defRPr>
            </a:lvl1pPr>
            <a:lvl2pPr>
              <a:defRPr sz="1333">
                <a:solidFill>
                  <a:schemeClr val="tx1"/>
                </a:solidFill>
              </a:defRPr>
            </a:lvl2pPr>
            <a:lvl3pPr marL="563005"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9 </a:t>
            </a:r>
            <a:r>
              <a:rPr lang="en-US" dirty="0" err="1"/>
              <a:t>pt</a:t>
            </a:r>
            <a:endParaRPr lang="en-US" dirty="0"/>
          </a:p>
        </p:txBody>
      </p:sp>
      <p:sp>
        <p:nvSpPr>
          <p:cNvPr id="22" name="Title Placeholder 1">
            <a:extLst>
              <a:ext uri="{FF2B5EF4-FFF2-40B4-BE49-F238E27FC236}">
                <a16:creationId xmlns:a16="http://schemas.microsoft.com/office/drawing/2014/main" id="{5FE9F061-9B2A-C14D-BE25-EEDC3499D202}"/>
              </a:ext>
            </a:extLst>
          </p:cNvPr>
          <p:cNvSpPr>
            <a:spLocks noGrp="1"/>
          </p:cNvSpPr>
          <p:nvPr>
            <p:ph type="title"/>
          </p:nvPr>
        </p:nvSpPr>
        <p:spPr>
          <a:xfrm>
            <a:off x="419101" y="1084063"/>
            <a:ext cx="7382587" cy="1135264"/>
          </a:xfrm>
          <a:prstGeom prst="rect">
            <a:avLst/>
          </a:prstGeom>
        </p:spPr>
        <p:txBody>
          <a:bodyPr vert="horz" lIns="0" tIns="0" rIns="0" bIns="0" rtlCol="0" anchor="t">
            <a:noAutofit/>
          </a:bodyPr>
          <a:lstStyle/>
          <a:p>
            <a:r>
              <a:rPr lang="en-US" dirty="0"/>
              <a:t>Click to edit Master title style</a:t>
            </a:r>
          </a:p>
        </p:txBody>
      </p:sp>
      <p:grpSp>
        <p:nvGrpSpPr>
          <p:cNvPr id="23" name="Group 22">
            <a:extLst>
              <a:ext uri="{FF2B5EF4-FFF2-40B4-BE49-F238E27FC236}">
                <a16:creationId xmlns:a16="http://schemas.microsoft.com/office/drawing/2014/main" id="{0C5C008E-CB82-3940-814B-EA7D7A8091A0}"/>
              </a:ext>
            </a:extLst>
          </p:cNvPr>
          <p:cNvGrpSpPr/>
          <p:nvPr userDrawn="1"/>
        </p:nvGrpSpPr>
        <p:grpSpPr>
          <a:xfrm>
            <a:off x="8250320" y="4556524"/>
            <a:ext cx="669013" cy="669013"/>
            <a:chOff x="6187739" y="3417393"/>
            <a:chExt cx="501760" cy="501760"/>
          </a:xfrm>
        </p:grpSpPr>
        <p:sp>
          <p:nvSpPr>
            <p:cNvPr id="24" name="Oval 23">
              <a:extLst>
                <a:ext uri="{FF2B5EF4-FFF2-40B4-BE49-F238E27FC236}">
                  <a16:creationId xmlns:a16="http://schemas.microsoft.com/office/drawing/2014/main" id="{84CDF5EE-3D99-3547-81BC-1029A23217EB}"/>
                </a:ext>
              </a:extLst>
            </p:cNvPr>
            <p:cNvSpPr/>
            <p:nvPr userDrawn="1"/>
          </p:nvSpPr>
          <p:spPr>
            <a:xfrm>
              <a:off x="6187739" y="3417393"/>
              <a:ext cx="501760" cy="501760"/>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b="1" dirty="0"/>
            </a:p>
          </p:txBody>
        </p:sp>
        <p:sp>
          <p:nvSpPr>
            <p:cNvPr id="27" name="Freeform 79">
              <a:extLst>
                <a:ext uri="{FF2B5EF4-FFF2-40B4-BE49-F238E27FC236}">
                  <a16:creationId xmlns:a16="http://schemas.microsoft.com/office/drawing/2014/main" id="{8983FCE6-22D2-C746-9C4D-A8B57EE9993D}"/>
                </a:ext>
              </a:extLst>
            </p:cNvPr>
            <p:cNvSpPr>
              <a:spLocks noChangeAspect="1" noChangeArrowheads="1"/>
            </p:cNvSpPr>
            <p:nvPr userDrawn="1"/>
          </p:nvSpPr>
          <p:spPr bwMode="auto">
            <a:xfrm>
              <a:off x="6317963" y="3544671"/>
              <a:ext cx="241687" cy="241687"/>
            </a:xfrm>
            <a:custGeom>
              <a:avLst/>
              <a:gdLst>
                <a:gd name="T0" fmla="*/ 1308 w 1344"/>
                <a:gd name="T1" fmla="*/ 1047 h 1343"/>
                <a:gd name="T2" fmla="*/ 1021 w 1344"/>
                <a:gd name="T3" fmla="*/ 834 h 1343"/>
                <a:gd name="T4" fmla="*/ 967 w 1344"/>
                <a:gd name="T5" fmla="*/ 679 h 1343"/>
                <a:gd name="T6" fmla="*/ 876 w 1344"/>
                <a:gd name="T7" fmla="*/ 799 h 1343"/>
                <a:gd name="T8" fmla="*/ 936 w 1344"/>
                <a:gd name="T9" fmla="*/ 558 h 1343"/>
                <a:gd name="T10" fmla="*/ 881 w 1344"/>
                <a:gd name="T11" fmla="*/ 349 h 1343"/>
                <a:gd name="T12" fmla="*/ 547 w 1344"/>
                <a:gd name="T13" fmla="*/ 208 h 1343"/>
                <a:gd name="T14" fmla="*/ 408 w 1344"/>
                <a:gd name="T15" fmla="*/ 520 h 1343"/>
                <a:gd name="T16" fmla="*/ 510 w 1344"/>
                <a:gd name="T17" fmla="*/ 752 h 1343"/>
                <a:gd name="T18" fmla="*/ 382 w 1344"/>
                <a:gd name="T19" fmla="*/ 749 h 1343"/>
                <a:gd name="T20" fmla="*/ 330 w 1344"/>
                <a:gd name="T21" fmla="*/ 659 h 1343"/>
                <a:gd name="T22" fmla="*/ 156 w 1344"/>
                <a:gd name="T23" fmla="*/ 906 h 1343"/>
                <a:gd name="T24" fmla="*/ 5 w 1344"/>
                <a:gd name="T25" fmla="*/ 1246 h 1343"/>
                <a:gd name="T26" fmla="*/ 1263 w 1344"/>
                <a:gd name="T27" fmla="*/ 1342 h 1343"/>
                <a:gd name="T28" fmla="*/ 901 w 1344"/>
                <a:gd name="T29" fmla="*/ 865 h 1343"/>
                <a:gd name="T30" fmla="*/ 955 w 1344"/>
                <a:gd name="T31" fmla="*/ 889 h 1343"/>
                <a:gd name="T32" fmla="*/ 832 w 1344"/>
                <a:gd name="T33" fmla="*/ 993 h 1343"/>
                <a:gd name="T34" fmla="*/ 844 w 1344"/>
                <a:gd name="T35" fmla="*/ 1118 h 1343"/>
                <a:gd name="T36" fmla="*/ 793 w 1344"/>
                <a:gd name="T37" fmla="*/ 1065 h 1343"/>
                <a:gd name="T38" fmla="*/ 459 w 1344"/>
                <a:gd name="T39" fmla="*/ 501 h 1343"/>
                <a:gd name="T40" fmla="*/ 578 w 1344"/>
                <a:gd name="T41" fmla="*/ 257 h 1343"/>
                <a:gd name="T42" fmla="*/ 887 w 1344"/>
                <a:gd name="T43" fmla="*/ 406 h 1343"/>
                <a:gd name="T44" fmla="*/ 753 w 1344"/>
                <a:gd name="T45" fmla="*/ 616 h 1343"/>
                <a:gd name="T46" fmla="*/ 646 w 1344"/>
                <a:gd name="T47" fmla="*/ 646 h 1343"/>
                <a:gd name="T48" fmla="*/ 794 w 1344"/>
                <a:gd name="T49" fmla="*/ 654 h 1343"/>
                <a:gd name="T50" fmla="*/ 527 w 1344"/>
                <a:gd name="T51" fmla="*/ 682 h 1343"/>
                <a:gd name="T52" fmla="*/ 558 w 1344"/>
                <a:gd name="T53" fmla="*/ 776 h 1343"/>
                <a:gd name="T54" fmla="*/ 849 w 1344"/>
                <a:gd name="T55" fmla="*/ 846 h 1343"/>
                <a:gd name="T56" fmla="*/ 558 w 1344"/>
                <a:gd name="T57" fmla="*/ 776 h 1343"/>
                <a:gd name="T58" fmla="*/ 606 w 1344"/>
                <a:gd name="T59" fmla="*/ 1170 h 1343"/>
                <a:gd name="T60" fmla="*/ 608 w 1344"/>
                <a:gd name="T61" fmla="*/ 1169 h 1343"/>
                <a:gd name="T62" fmla="*/ 404 w 1344"/>
                <a:gd name="T63" fmla="*/ 880 h 1343"/>
                <a:gd name="T64" fmla="*/ 322 w 1344"/>
                <a:gd name="T65" fmla="*/ 993 h 1343"/>
                <a:gd name="T66" fmla="*/ 1260 w 1344"/>
                <a:gd name="T67" fmla="*/ 1287 h 1343"/>
                <a:gd name="T68" fmla="*/ 91 w 1344"/>
                <a:gd name="T69" fmla="*/ 1287 h 1343"/>
                <a:gd name="T70" fmla="*/ 104 w 1344"/>
                <a:gd name="T71" fmla="*/ 1022 h 1343"/>
                <a:gd name="T72" fmla="*/ 311 w 1344"/>
                <a:gd name="T73" fmla="*/ 911 h 1343"/>
                <a:gd name="T74" fmla="*/ 247 w 1344"/>
                <a:gd name="T75" fmla="*/ 1033 h 1343"/>
                <a:gd name="T76" fmla="*/ 480 w 1344"/>
                <a:gd name="T77" fmla="*/ 1047 h 1343"/>
                <a:gd name="T78" fmla="*/ 440 w 1344"/>
                <a:gd name="T79" fmla="*/ 1108 h 1343"/>
                <a:gd name="T80" fmla="*/ 654 w 1344"/>
                <a:gd name="T81" fmla="*/ 1256 h 1343"/>
                <a:gd name="T82" fmla="*/ 906 w 1344"/>
                <a:gd name="T83" fmla="*/ 1108 h 1343"/>
                <a:gd name="T84" fmla="*/ 1070 w 1344"/>
                <a:gd name="T85" fmla="*/ 1047 h 1343"/>
                <a:gd name="T86" fmla="*/ 1044 w 1344"/>
                <a:gd name="T87" fmla="*/ 923 h 1343"/>
                <a:gd name="T88" fmla="*/ 1190 w 1344"/>
                <a:gd name="T89" fmla="*/ 967 h 1343"/>
                <a:gd name="T90" fmla="*/ 1286 w 1344"/>
                <a:gd name="T91" fmla="*/ 1257 h 1343"/>
                <a:gd name="T92" fmla="*/ 266 w 1344"/>
                <a:gd name="T93" fmla="*/ 576 h 1343"/>
                <a:gd name="T94" fmla="*/ 382 w 1344"/>
                <a:gd name="T95" fmla="*/ 348 h 1343"/>
                <a:gd name="T96" fmla="*/ 967 w 1344"/>
                <a:gd name="T97" fmla="*/ 510 h 1343"/>
                <a:gd name="T98" fmla="*/ 1028 w 1344"/>
                <a:gd name="T99" fmla="*/ 593 h 1343"/>
                <a:gd name="T100" fmla="*/ 1105 w 1344"/>
                <a:gd name="T101" fmla="*/ 367 h 1343"/>
                <a:gd name="T102" fmla="*/ 475 w 1344"/>
                <a:gd name="T103" fmla="*/ 69 h 1343"/>
                <a:gd name="T104" fmla="*/ 218 w 1344"/>
                <a:gd name="T105" fmla="*/ 429 h 1343"/>
                <a:gd name="T106" fmla="*/ 1021 w 1344"/>
                <a:gd name="T107" fmla="*/ 383 h 1343"/>
                <a:gd name="T108" fmla="*/ 1073 w 1344"/>
                <a:gd name="T109" fmla="*/ 490 h 1343"/>
                <a:gd name="T110" fmla="*/ 273 w 1344"/>
                <a:gd name="T111" fmla="*/ 429 h 1343"/>
                <a:gd name="T112" fmla="*/ 325 w 1344"/>
                <a:gd name="T113" fmla="*/ 537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4" h="1343">
                  <a:moveTo>
                    <a:pt x="1338" y="1234"/>
                  </a:moveTo>
                  <a:lnTo>
                    <a:pt x="1338" y="1234"/>
                  </a:lnTo>
                  <a:cubicBezTo>
                    <a:pt x="1333" y="1170"/>
                    <a:pt x="1323" y="1108"/>
                    <a:pt x="1308" y="1047"/>
                  </a:cubicBezTo>
                  <a:cubicBezTo>
                    <a:pt x="1291" y="973"/>
                    <a:pt x="1250" y="925"/>
                    <a:pt x="1176" y="900"/>
                  </a:cubicBezTo>
                  <a:cubicBezTo>
                    <a:pt x="1129" y="885"/>
                    <a:pt x="1082" y="867"/>
                    <a:pt x="1035" y="851"/>
                  </a:cubicBezTo>
                  <a:cubicBezTo>
                    <a:pt x="1024" y="847"/>
                    <a:pt x="1021" y="845"/>
                    <a:pt x="1021" y="834"/>
                  </a:cubicBezTo>
                  <a:cubicBezTo>
                    <a:pt x="1021" y="781"/>
                    <a:pt x="1021" y="729"/>
                    <a:pt x="1021" y="679"/>
                  </a:cubicBezTo>
                  <a:cubicBezTo>
                    <a:pt x="1021" y="658"/>
                    <a:pt x="1011" y="646"/>
                    <a:pt x="993" y="646"/>
                  </a:cubicBezTo>
                  <a:cubicBezTo>
                    <a:pt x="977" y="646"/>
                    <a:pt x="967" y="659"/>
                    <a:pt x="967" y="679"/>
                  </a:cubicBezTo>
                  <a:cubicBezTo>
                    <a:pt x="967" y="724"/>
                    <a:pt x="967" y="769"/>
                    <a:pt x="967" y="815"/>
                  </a:cubicBezTo>
                  <a:cubicBezTo>
                    <a:pt x="967" y="820"/>
                    <a:pt x="967" y="824"/>
                    <a:pt x="967" y="832"/>
                  </a:cubicBezTo>
                  <a:cubicBezTo>
                    <a:pt x="936" y="820"/>
                    <a:pt x="905" y="811"/>
                    <a:pt x="876" y="799"/>
                  </a:cubicBezTo>
                  <a:cubicBezTo>
                    <a:pt x="857" y="793"/>
                    <a:pt x="846" y="775"/>
                    <a:pt x="837" y="758"/>
                  </a:cubicBezTo>
                  <a:cubicBezTo>
                    <a:pt x="835" y="747"/>
                    <a:pt x="836" y="740"/>
                    <a:pt x="845" y="732"/>
                  </a:cubicBezTo>
                  <a:cubicBezTo>
                    <a:pt x="893" y="684"/>
                    <a:pt x="928" y="627"/>
                    <a:pt x="936" y="558"/>
                  </a:cubicBezTo>
                  <a:cubicBezTo>
                    <a:pt x="942" y="499"/>
                    <a:pt x="940" y="438"/>
                    <a:pt x="941" y="379"/>
                  </a:cubicBezTo>
                  <a:cubicBezTo>
                    <a:pt x="941" y="362"/>
                    <a:pt x="931" y="353"/>
                    <a:pt x="911" y="353"/>
                  </a:cubicBezTo>
                  <a:cubicBezTo>
                    <a:pt x="902" y="350"/>
                    <a:pt x="892" y="350"/>
                    <a:pt x="881" y="349"/>
                  </a:cubicBezTo>
                  <a:cubicBezTo>
                    <a:pt x="770" y="328"/>
                    <a:pt x="671" y="284"/>
                    <a:pt x="601" y="189"/>
                  </a:cubicBezTo>
                  <a:cubicBezTo>
                    <a:pt x="588" y="174"/>
                    <a:pt x="567" y="175"/>
                    <a:pt x="557" y="192"/>
                  </a:cubicBezTo>
                  <a:cubicBezTo>
                    <a:pt x="553" y="197"/>
                    <a:pt x="550" y="202"/>
                    <a:pt x="547" y="208"/>
                  </a:cubicBezTo>
                  <a:cubicBezTo>
                    <a:pt x="515" y="255"/>
                    <a:pt x="474" y="292"/>
                    <a:pt x="426" y="323"/>
                  </a:cubicBezTo>
                  <a:cubicBezTo>
                    <a:pt x="413" y="333"/>
                    <a:pt x="405" y="344"/>
                    <a:pt x="405" y="363"/>
                  </a:cubicBezTo>
                  <a:cubicBezTo>
                    <a:pt x="408" y="415"/>
                    <a:pt x="405" y="468"/>
                    <a:pt x="408" y="520"/>
                  </a:cubicBezTo>
                  <a:cubicBezTo>
                    <a:pt x="408" y="541"/>
                    <a:pt x="410" y="560"/>
                    <a:pt x="414" y="581"/>
                  </a:cubicBezTo>
                  <a:cubicBezTo>
                    <a:pt x="428" y="641"/>
                    <a:pt x="459" y="693"/>
                    <a:pt x="505" y="734"/>
                  </a:cubicBezTo>
                  <a:cubicBezTo>
                    <a:pt x="510" y="740"/>
                    <a:pt x="512" y="745"/>
                    <a:pt x="510" y="752"/>
                  </a:cubicBezTo>
                  <a:cubicBezTo>
                    <a:pt x="504" y="771"/>
                    <a:pt x="492" y="789"/>
                    <a:pt x="474" y="798"/>
                  </a:cubicBezTo>
                  <a:cubicBezTo>
                    <a:pt x="444" y="810"/>
                    <a:pt x="413" y="820"/>
                    <a:pt x="382" y="832"/>
                  </a:cubicBezTo>
                  <a:cubicBezTo>
                    <a:pt x="382" y="803"/>
                    <a:pt x="382" y="775"/>
                    <a:pt x="382" y="749"/>
                  </a:cubicBezTo>
                  <a:cubicBezTo>
                    <a:pt x="382" y="724"/>
                    <a:pt x="382" y="698"/>
                    <a:pt x="379" y="672"/>
                  </a:cubicBezTo>
                  <a:cubicBezTo>
                    <a:pt x="379" y="659"/>
                    <a:pt x="373" y="651"/>
                    <a:pt x="360" y="647"/>
                  </a:cubicBezTo>
                  <a:cubicBezTo>
                    <a:pt x="348" y="644"/>
                    <a:pt x="335" y="647"/>
                    <a:pt x="330" y="659"/>
                  </a:cubicBezTo>
                  <a:cubicBezTo>
                    <a:pt x="327" y="664"/>
                    <a:pt x="327" y="672"/>
                    <a:pt x="325" y="679"/>
                  </a:cubicBezTo>
                  <a:cubicBezTo>
                    <a:pt x="325" y="734"/>
                    <a:pt x="325" y="790"/>
                    <a:pt x="325" y="845"/>
                  </a:cubicBezTo>
                  <a:cubicBezTo>
                    <a:pt x="268" y="865"/>
                    <a:pt x="212" y="885"/>
                    <a:pt x="156" y="906"/>
                  </a:cubicBezTo>
                  <a:cubicBezTo>
                    <a:pt x="117" y="921"/>
                    <a:pt x="83" y="942"/>
                    <a:pt x="64" y="981"/>
                  </a:cubicBezTo>
                  <a:cubicBezTo>
                    <a:pt x="55" y="1003"/>
                    <a:pt x="46" y="1024"/>
                    <a:pt x="39" y="1047"/>
                  </a:cubicBezTo>
                  <a:cubicBezTo>
                    <a:pt x="20" y="1111"/>
                    <a:pt x="13" y="1177"/>
                    <a:pt x="5" y="1246"/>
                  </a:cubicBezTo>
                  <a:cubicBezTo>
                    <a:pt x="0" y="1301"/>
                    <a:pt x="35" y="1342"/>
                    <a:pt x="91" y="1342"/>
                  </a:cubicBezTo>
                  <a:cubicBezTo>
                    <a:pt x="463" y="1342"/>
                    <a:pt x="835" y="1342"/>
                    <a:pt x="1206" y="1342"/>
                  </a:cubicBezTo>
                  <a:cubicBezTo>
                    <a:pt x="1225" y="1342"/>
                    <a:pt x="1245" y="1342"/>
                    <a:pt x="1263" y="1342"/>
                  </a:cubicBezTo>
                  <a:cubicBezTo>
                    <a:pt x="1295" y="1339"/>
                    <a:pt x="1317" y="1324"/>
                    <a:pt x="1333" y="1296"/>
                  </a:cubicBezTo>
                  <a:cubicBezTo>
                    <a:pt x="1343" y="1275"/>
                    <a:pt x="1342" y="1255"/>
                    <a:pt x="1338" y="1234"/>
                  </a:cubicBezTo>
                  <a:close/>
                  <a:moveTo>
                    <a:pt x="901" y="865"/>
                  </a:moveTo>
                  <a:lnTo>
                    <a:pt x="901" y="865"/>
                  </a:lnTo>
                  <a:cubicBezTo>
                    <a:pt x="916" y="871"/>
                    <a:pt x="932" y="876"/>
                    <a:pt x="946" y="881"/>
                  </a:cubicBezTo>
                  <a:cubicBezTo>
                    <a:pt x="950" y="882"/>
                    <a:pt x="953" y="885"/>
                    <a:pt x="955" y="889"/>
                  </a:cubicBezTo>
                  <a:cubicBezTo>
                    <a:pt x="977" y="921"/>
                    <a:pt x="1001" y="955"/>
                    <a:pt x="1023" y="989"/>
                  </a:cubicBezTo>
                  <a:cubicBezTo>
                    <a:pt x="1023" y="989"/>
                    <a:pt x="1023" y="991"/>
                    <a:pt x="1023" y="993"/>
                  </a:cubicBezTo>
                  <a:cubicBezTo>
                    <a:pt x="960" y="993"/>
                    <a:pt x="898" y="993"/>
                    <a:pt x="832" y="993"/>
                  </a:cubicBezTo>
                  <a:cubicBezTo>
                    <a:pt x="855" y="951"/>
                    <a:pt x="879" y="908"/>
                    <a:pt x="901" y="865"/>
                  </a:cubicBezTo>
                  <a:close/>
                  <a:moveTo>
                    <a:pt x="844" y="1118"/>
                  </a:moveTo>
                  <a:lnTo>
                    <a:pt x="844" y="1118"/>
                  </a:lnTo>
                  <a:cubicBezTo>
                    <a:pt x="809" y="1135"/>
                    <a:pt x="775" y="1153"/>
                    <a:pt x="740" y="1170"/>
                  </a:cubicBezTo>
                  <a:cubicBezTo>
                    <a:pt x="740" y="1169"/>
                    <a:pt x="740" y="1169"/>
                    <a:pt x="739" y="1169"/>
                  </a:cubicBezTo>
                  <a:cubicBezTo>
                    <a:pt x="758" y="1135"/>
                    <a:pt x="775" y="1100"/>
                    <a:pt x="793" y="1065"/>
                  </a:cubicBezTo>
                  <a:cubicBezTo>
                    <a:pt x="810" y="1083"/>
                    <a:pt x="826" y="1100"/>
                    <a:pt x="844" y="1118"/>
                  </a:cubicBezTo>
                  <a:close/>
                  <a:moveTo>
                    <a:pt x="459" y="501"/>
                  </a:moveTo>
                  <a:lnTo>
                    <a:pt x="459" y="501"/>
                  </a:lnTo>
                  <a:cubicBezTo>
                    <a:pt x="461" y="461"/>
                    <a:pt x="459" y="419"/>
                    <a:pt x="459" y="377"/>
                  </a:cubicBezTo>
                  <a:cubicBezTo>
                    <a:pt x="461" y="372"/>
                    <a:pt x="463" y="365"/>
                    <a:pt x="469" y="362"/>
                  </a:cubicBezTo>
                  <a:cubicBezTo>
                    <a:pt x="509" y="331"/>
                    <a:pt x="547" y="297"/>
                    <a:pt x="578" y="257"/>
                  </a:cubicBezTo>
                  <a:cubicBezTo>
                    <a:pt x="580" y="255"/>
                    <a:pt x="582" y="255"/>
                    <a:pt x="582" y="255"/>
                  </a:cubicBezTo>
                  <a:cubicBezTo>
                    <a:pt x="666" y="340"/>
                    <a:pt x="770" y="385"/>
                    <a:pt x="885" y="405"/>
                  </a:cubicBezTo>
                  <a:lnTo>
                    <a:pt x="887" y="406"/>
                  </a:lnTo>
                  <a:cubicBezTo>
                    <a:pt x="887" y="450"/>
                    <a:pt x="887" y="494"/>
                    <a:pt x="885" y="537"/>
                  </a:cubicBezTo>
                  <a:cubicBezTo>
                    <a:pt x="885" y="542"/>
                    <a:pt x="880" y="550"/>
                    <a:pt x="875" y="551"/>
                  </a:cubicBezTo>
                  <a:cubicBezTo>
                    <a:pt x="835" y="575"/>
                    <a:pt x="793" y="595"/>
                    <a:pt x="753" y="616"/>
                  </a:cubicBezTo>
                  <a:cubicBezTo>
                    <a:pt x="748" y="618"/>
                    <a:pt x="742" y="619"/>
                    <a:pt x="737" y="619"/>
                  </a:cubicBezTo>
                  <a:cubicBezTo>
                    <a:pt x="715" y="619"/>
                    <a:pt x="697" y="619"/>
                    <a:pt x="676" y="619"/>
                  </a:cubicBezTo>
                  <a:cubicBezTo>
                    <a:pt x="658" y="619"/>
                    <a:pt x="646" y="629"/>
                    <a:pt x="646" y="646"/>
                  </a:cubicBezTo>
                  <a:cubicBezTo>
                    <a:pt x="646" y="659"/>
                    <a:pt x="657" y="672"/>
                    <a:pt x="674" y="673"/>
                  </a:cubicBezTo>
                  <a:cubicBezTo>
                    <a:pt x="700" y="673"/>
                    <a:pt x="727" y="676"/>
                    <a:pt x="753" y="672"/>
                  </a:cubicBezTo>
                  <a:cubicBezTo>
                    <a:pt x="768" y="671"/>
                    <a:pt x="783" y="662"/>
                    <a:pt x="794" y="654"/>
                  </a:cubicBezTo>
                  <a:cubicBezTo>
                    <a:pt x="815" y="646"/>
                    <a:pt x="836" y="633"/>
                    <a:pt x="859" y="623"/>
                  </a:cubicBezTo>
                  <a:cubicBezTo>
                    <a:pt x="827" y="690"/>
                    <a:pt x="750" y="759"/>
                    <a:pt x="669" y="755"/>
                  </a:cubicBezTo>
                  <a:cubicBezTo>
                    <a:pt x="611" y="754"/>
                    <a:pt x="566" y="724"/>
                    <a:pt x="527" y="682"/>
                  </a:cubicBezTo>
                  <a:cubicBezTo>
                    <a:pt x="482" y="632"/>
                    <a:pt x="459" y="571"/>
                    <a:pt x="459" y="501"/>
                  </a:cubicBezTo>
                  <a:close/>
                  <a:moveTo>
                    <a:pt x="558" y="776"/>
                  </a:moveTo>
                  <a:lnTo>
                    <a:pt x="558" y="776"/>
                  </a:lnTo>
                  <a:cubicBezTo>
                    <a:pt x="596" y="794"/>
                    <a:pt x="632" y="806"/>
                    <a:pt x="674" y="806"/>
                  </a:cubicBezTo>
                  <a:cubicBezTo>
                    <a:pt x="714" y="806"/>
                    <a:pt x="750" y="795"/>
                    <a:pt x="788" y="776"/>
                  </a:cubicBezTo>
                  <a:cubicBezTo>
                    <a:pt x="800" y="806"/>
                    <a:pt x="820" y="829"/>
                    <a:pt x="849" y="846"/>
                  </a:cubicBezTo>
                  <a:cubicBezTo>
                    <a:pt x="791" y="956"/>
                    <a:pt x="733" y="1065"/>
                    <a:pt x="674" y="1176"/>
                  </a:cubicBezTo>
                  <a:cubicBezTo>
                    <a:pt x="614" y="1064"/>
                    <a:pt x="556" y="956"/>
                    <a:pt x="497" y="846"/>
                  </a:cubicBezTo>
                  <a:cubicBezTo>
                    <a:pt x="526" y="830"/>
                    <a:pt x="547" y="808"/>
                    <a:pt x="558" y="776"/>
                  </a:cubicBezTo>
                  <a:close/>
                  <a:moveTo>
                    <a:pt x="608" y="1169"/>
                  </a:moveTo>
                  <a:lnTo>
                    <a:pt x="608" y="1169"/>
                  </a:lnTo>
                  <a:cubicBezTo>
                    <a:pt x="608" y="1169"/>
                    <a:pt x="606" y="1169"/>
                    <a:pt x="606" y="1170"/>
                  </a:cubicBezTo>
                  <a:cubicBezTo>
                    <a:pt x="573" y="1153"/>
                    <a:pt x="538" y="1135"/>
                    <a:pt x="504" y="1118"/>
                  </a:cubicBezTo>
                  <a:cubicBezTo>
                    <a:pt x="521" y="1100"/>
                    <a:pt x="536" y="1085"/>
                    <a:pt x="553" y="1065"/>
                  </a:cubicBezTo>
                  <a:cubicBezTo>
                    <a:pt x="571" y="1100"/>
                    <a:pt x="591" y="1134"/>
                    <a:pt x="608" y="1169"/>
                  </a:cubicBezTo>
                  <a:close/>
                  <a:moveTo>
                    <a:pt x="393" y="886"/>
                  </a:moveTo>
                  <a:lnTo>
                    <a:pt x="393" y="886"/>
                  </a:lnTo>
                  <a:cubicBezTo>
                    <a:pt x="395" y="882"/>
                    <a:pt x="400" y="881"/>
                    <a:pt x="404" y="880"/>
                  </a:cubicBezTo>
                  <a:cubicBezTo>
                    <a:pt x="418" y="876"/>
                    <a:pt x="431" y="871"/>
                    <a:pt x="448" y="865"/>
                  </a:cubicBezTo>
                  <a:cubicBezTo>
                    <a:pt x="469" y="907"/>
                    <a:pt x="491" y="950"/>
                    <a:pt x="514" y="993"/>
                  </a:cubicBezTo>
                  <a:cubicBezTo>
                    <a:pt x="449" y="993"/>
                    <a:pt x="387" y="993"/>
                    <a:pt x="322" y="993"/>
                  </a:cubicBezTo>
                  <a:cubicBezTo>
                    <a:pt x="345" y="956"/>
                    <a:pt x="369" y="921"/>
                    <a:pt x="393" y="886"/>
                  </a:cubicBezTo>
                  <a:close/>
                  <a:moveTo>
                    <a:pt x="1260" y="1287"/>
                  </a:moveTo>
                  <a:lnTo>
                    <a:pt x="1260" y="1287"/>
                  </a:lnTo>
                  <a:cubicBezTo>
                    <a:pt x="1256" y="1287"/>
                    <a:pt x="1251" y="1287"/>
                    <a:pt x="1247" y="1287"/>
                  </a:cubicBezTo>
                  <a:cubicBezTo>
                    <a:pt x="866" y="1287"/>
                    <a:pt x="482" y="1287"/>
                    <a:pt x="99" y="1287"/>
                  </a:cubicBezTo>
                  <a:cubicBezTo>
                    <a:pt x="96" y="1287"/>
                    <a:pt x="94" y="1287"/>
                    <a:pt x="91" y="1287"/>
                  </a:cubicBezTo>
                  <a:cubicBezTo>
                    <a:pt x="66" y="1286"/>
                    <a:pt x="58" y="1277"/>
                    <a:pt x="60" y="1255"/>
                  </a:cubicBezTo>
                  <a:cubicBezTo>
                    <a:pt x="64" y="1222"/>
                    <a:pt x="66" y="1191"/>
                    <a:pt x="70" y="1161"/>
                  </a:cubicBezTo>
                  <a:cubicBezTo>
                    <a:pt x="78" y="1115"/>
                    <a:pt x="88" y="1068"/>
                    <a:pt x="104" y="1022"/>
                  </a:cubicBezTo>
                  <a:cubicBezTo>
                    <a:pt x="114" y="996"/>
                    <a:pt x="131" y="977"/>
                    <a:pt x="157" y="964"/>
                  </a:cubicBezTo>
                  <a:cubicBezTo>
                    <a:pt x="206" y="946"/>
                    <a:pt x="257" y="926"/>
                    <a:pt x="308" y="906"/>
                  </a:cubicBezTo>
                  <a:cubicBezTo>
                    <a:pt x="309" y="907"/>
                    <a:pt x="309" y="908"/>
                    <a:pt x="311" y="911"/>
                  </a:cubicBezTo>
                  <a:cubicBezTo>
                    <a:pt x="308" y="915"/>
                    <a:pt x="306" y="917"/>
                    <a:pt x="304" y="923"/>
                  </a:cubicBezTo>
                  <a:cubicBezTo>
                    <a:pt x="287" y="947"/>
                    <a:pt x="269" y="973"/>
                    <a:pt x="252" y="999"/>
                  </a:cubicBezTo>
                  <a:cubicBezTo>
                    <a:pt x="245" y="1011"/>
                    <a:pt x="240" y="1021"/>
                    <a:pt x="247" y="1033"/>
                  </a:cubicBezTo>
                  <a:cubicBezTo>
                    <a:pt x="253" y="1045"/>
                    <a:pt x="264" y="1048"/>
                    <a:pt x="276" y="1047"/>
                  </a:cubicBezTo>
                  <a:cubicBezTo>
                    <a:pt x="279" y="1047"/>
                    <a:pt x="283" y="1047"/>
                    <a:pt x="287" y="1047"/>
                  </a:cubicBezTo>
                  <a:cubicBezTo>
                    <a:pt x="352" y="1047"/>
                    <a:pt x="416" y="1047"/>
                    <a:pt x="480" y="1047"/>
                  </a:cubicBezTo>
                  <a:cubicBezTo>
                    <a:pt x="484" y="1047"/>
                    <a:pt x="489" y="1047"/>
                    <a:pt x="496" y="1047"/>
                  </a:cubicBezTo>
                  <a:cubicBezTo>
                    <a:pt x="484" y="1060"/>
                    <a:pt x="475" y="1072"/>
                    <a:pt x="465" y="1082"/>
                  </a:cubicBezTo>
                  <a:cubicBezTo>
                    <a:pt x="456" y="1090"/>
                    <a:pt x="448" y="1099"/>
                    <a:pt x="440" y="1108"/>
                  </a:cubicBezTo>
                  <a:cubicBezTo>
                    <a:pt x="426" y="1124"/>
                    <a:pt x="430" y="1143"/>
                    <a:pt x="448" y="1151"/>
                  </a:cubicBezTo>
                  <a:cubicBezTo>
                    <a:pt x="497" y="1177"/>
                    <a:pt x="550" y="1202"/>
                    <a:pt x="601" y="1229"/>
                  </a:cubicBezTo>
                  <a:cubicBezTo>
                    <a:pt x="619" y="1237"/>
                    <a:pt x="637" y="1246"/>
                    <a:pt x="654" y="1256"/>
                  </a:cubicBezTo>
                  <a:cubicBezTo>
                    <a:pt x="667" y="1261"/>
                    <a:pt x="679" y="1261"/>
                    <a:pt x="692" y="1256"/>
                  </a:cubicBezTo>
                  <a:cubicBezTo>
                    <a:pt x="759" y="1221"/>
                    <a:pt x="829" y="1186"/>
                    <a:pt x="897" y="1153"/>
                  </a:cubicBezTo>
                  <a:cubicBezTo>
                    <a:pt x="918" y="1143"/>
                    <a:pt x="922" y="1124"/>
                    <a:pt x="906" y="1108"/>
                  </a:cubicBezTo>
                  <a:cubicBezTo>
                    <a:pt x="889" y="1089"/>
                    <a:pt x="871" y="1069"/>
                    <a:pt x="850" y="1047"/>
                  </a:cubicBezTo>
                  <a:cubicBezTo>
                    <a:pt x="889" y="1047"/>
                    <a:pt x="922" y="1047"/>
                    <a:pt x="955" y="1047"/>
                  </a:cubicBezTo>
                  <a:cubicBezTo>
                    <a:pt x="993" y="1047"/>
                    <a:pt x="1032" y="1047"/>
                    <a:pt x="1070" y="1047"/>
                  </a:cubicBezTo>
                  <a:cubicBezTo>
                    <a:pt x="1082" y="1047"/>
                    <a:pt x="1093" y="1045"/>
                    <a:pt x="1099" y="1033"/>
                  </a:cubicBezTo>
                  <a:cubicBezTo>
                    <a:pt x="1106" y="1021"/>
                    <a:pt x="1102" y="1011"/>
                    <a:pt x="1094" y="999"/>
                  </a:cubicBezTo>
                  <a:cubicBezTo>
                    <a:pt x="1077" y="973"/>
                    <a:pt x="1062" y="947"/>
                    <a:pt x="1044" y="923"/>
                  </a:cubicBezTo>
                  <a:cubicBezTo>
                    <a:pt x="1040" y="920"/>
                    <a:pt x="1038" y="915"/>
                    <a:pt x="1035" y="907"/>
                  </a:cubicBezTo>
                  <a:cubicBezTo>
                    <a:pt x="1050" y="912"/>
                    <a:pt x="1067" y="916"/>
                    <a:pt x="1080" y="921"/>
                  </a:cubicBezTo>
                  <a:cubicBezTo>
                    <a:pt x="1116" y="937"/>
                    <a:pt x="1154" y="951"/>
                    <a:pt x="1190" y="967"/>
                  </a:cubicBezTo>
                  <a:cubicBezTo>
                    <a:pt x="1216" y="977"/>
                    <a:pt x="1232" y="996"/>
                    <a:pt x="1242" y="1022"/>
                  </a:cubicBezTo>
                  <a:cubicBezTo>
                    <a:pt x="1263" y="1078"/>
                    <a:pt x="1273" y="1138"/>
                    <a:pt x="1281" y="1196"/>
                  </a:cubicBezTo>
                  <a:cubicBezTo>
                    <a:pt x="1285" y="1217"/>
                    <a:pt x="1286" y="1237"/>
                    <a:pt x="1286" y="1257"/>
                  </a:cubicBezTo>
                  <a:cubicBezTo>
                    <a:pt x="1288" y="1275"/>
                    <a:pt x="1277" y="1286"/>
                    <a:pt x="1260" y="1287"/>
                  </a:cubicBezTo>
                  <a:close/>
                  <a:moveTo>
                    <a:pt x="266" y="576"/>
                  </a:moveTo>
                  <a:lnTo>
                    <a:pt x="266" y="576"/>
                  </a:lnTo>
                  <a:cubicBezTo>
                    <a:pt x="291" y="592"/>
                    <a:pt x="318" y="593"/>
                    <a:pt x="345" y="593"/>
                  </a:cubicBezTo>
                  <a:cubicBezTo>
                    <a:pt x="370" y="592"/>
                    <a:pt x="379" y="585"/>
                    <a:pt x="379" y="560"/>
                  </a:cubicBezTo>
                  <a:cubicBezTo>
                    <a:pt x="379" y="489"/>
                    <a:pt x="379" y="419"/>
                    <a:pt x="382" y="348"/>
                  </a:cubicBezTo>
                  <a:cubicBezTo>
                    <a:pt x="383" y="200"/>
                    <a:pt x="491" y="79"/>
                    <a:pt x="639" y="60"/>
                  </a:cubicBezTo>
                  <a:cubicBezTo>
                    <a:pt x="809" y="37"/>
                    <a:pt x="967" y="175"/>
                    <a:pt x="967" y="345"/>
                  </a:cubicBezTo>
                  <a:cubicBezTo>
                    <a:pt x="967" y="400"/>
                    <a:pt x="967" y="455"/>
                    <a:pt x="967" y="510"/>
                  </a:cubicBezTo>
                  <a:cubicBezTo>
                    <a:pt x="967" y="529"/>
                    <a:pt x="966" y="546"/>
                    <a:pt x="967" y="566"/>
                  </a:cubicBezTo>
                  <a:cubicBezTo>
                    <a:pt x="967" y="583"/>
                    <a:pt x="977" y="593"/>
                    <a:pt x="994" y="593"/>
                  </a:cubicBezTo>
                  <a:cubicBezTo>
                    <a:pt x="1006" y="593"/>
                    <a:pt x="1016" y="593"/>
                    <a:pt x="1028" y="593"/>
                  </a:cubicBezTo>
                  <a:cubicBezTo>
                    <a:pt x="1080" y="592"/>
                    <a:pt x="1125" y="545"/>
                    <a:pt x="1128" y="490"/>
                  </a:cubicBezTo>
                  <a:cubicBezTo>
                    <a:pt x="1128" y="470"/>
                    <a:pt x="1128" y="449"/>
                    <a:pt x="1128" y="428"/>
                  </a:cubicBezTo>
                  <a:cubicBezTo>
                    <a:pt x="1128" y="405"/>
                    <a:pt x="1119" y="384"/>
                    <a:pt x="1105" y="367"/>
                  </a:cubicBezTo>
                  <a:cubicBezTo>
                    <a:pt x="1084" y="339"/>
                    <a:pt x="1054" y="327"/>
                    <a:pt x="1019" y="324"/>
                  </a:cubicBezTo>
                  <a:cubicBezTo>
                    <a:pt x="1002" y="139"/>
                    <a:pt x="854" y="14"/>
                    <a:pt x="693" y="5"/>
                  </a:cubicBezTo>
                  <a:cubicBezTo>
                    <a:pt x="613" y="0"/>
                    <a:pt x="540" y="22"/>
                    <a:pt x="475" y="69"/>
                  </a:cubicBezTo>
                  <a:cubicBezTo>
                    <a:pt x="387" y="131"/>
                    <a:pt x="339" y="217"/>
                    <a:pt x="327" y="324"/>
                  </a:cubicBezTo>
                  <a:cubicBezTo>
                    <a:pt x="325" y="324"/>
                    <a:pt x="323" y="324"/>
                    <a:pt x="322" y="324"/>
                  </a:cubicBezTo>
                  <a:cubicBezTo>
                    <a:pt x="261" y="328"/>
                    <a:pt x="218" y="380"/>
                    <a:pt x="218" y="429"/>
                  </a:cubicBezTo>
                  <a:cubicBezTo>
                    <a:pt x="221" y="446"/>
                    <a:pt x="218" y="464"/>
                    <a:pt x="218" y="481"/>
                  </a:cubicBezTo>
                  <a:cubicBezTo>
                    <a:pt x="218" y="522"/>
                    <a:pt x="235" y="553"/>
                    <a:pt x="266" y="576"/>
                  </a:cubicBezTo>
                  <a:close/>
                  <a:moveTo>
                    <a:pt x="1021" y="383"/>
                  </a:moveTo>
                  <a:lnTo>
                    <a:pt x="1021" y="383"/>
                  </a:lnTo>
                  <a:cubicBezTo>
                    <a:pt x="1045" y="377"/>
                    <a:pt x="1072" y="400"/>
                    <a:pt x="1073" y="429"/>
                  </a:cubicBezTo>
                  <a:cubicBezTo>
                    <a:pt x="1075" y="449"/>
                    <a:pt x="1075" y="470"/>
                    <a:pt x="1073" y="490"/>
                  </a:cubicBezTo>
                  <a:cubicBezTo>
                    <a:pt x="1072" y="516"/>
                    <a:pt x="1050" y="537"/>
                    <a:pt x="1021" y="540"/>
                  </a:cubicBezTo>
                  <a:cubicBezTo>
                    <a:pt x="1021" y="487"/>
                    <a:pt x="1021" y="435"/>
                    <a:pt x="1021" y="383"/>
                  </a:cubicBezTo>
                  <a:close/>
                  <a:moveTo>
                    <a:pt x="273" y="429"/>
                  </a:moveTo>
                  <a:lnTo>
                    <a:pt x="273" y="429"/>
                  </a:lnTo>
                  <a:cubicBezTo>
                    <a:pt x="274" y="400"/>
                    <a:pt x="299" y="379"/>
                    <a:pt x="325" y="380"/>
                  </a:cubicBezTo>
                  <a:cubicBezTo>
                    <a:pt x="325" y="433"/>
                    <a:pt x="325" y="485"/>
                    <a:pt x="325" y="537"/>
                  </a:cubicBezTo>
                  <a:cubicBezTo>
                    <a:pt x="299" y="540"/>
                    <a:pt x="274" y="519"/>
                    <a:pt x="273" y="490"/>
                  </a:cubicBezTo>
                  <a:cubicBezTo>
                    <a:pt x="273" y="470"/>
                    <a:pt x="273" y="449"/>
                    <a:pt x="273" y="429"/>
                  </a:cubicBezTo>
                  <a:close/>
                </a:path>
              </a:pathLst>
            </a:custGeom>
            <a:solidFill>
              <a:schemeClr val="bg1"/>
            </a:solidFill>
            <a:ln>
              <a:noFill/>
            </a:ln>
            <a:effectLst/>
          </p:spPr>
          <p:txBody>
            <a:bodyPr wrap="none" anchor="ctr"/>
            <a:lstStyle/>
            <a:p>
              <a:endParaRPr lang="en-US" sz="2400"/>
            </a:p>
          </p:txBody>
        </p:sp>
      </p:grpSp>
      <p:grpSp>
        <p:nvGrpSpPr>
          <p:cNvPr id="29" name="Group 28">
            <a:extLst>
              <a:ext uri="{FF2B5EF4-FFF2-40B4-BE49-F238E27FC236}">
                <a16:creationId xmlns:a16="http://schemas.microsoft.com/office/drawing/2014/main" id="{80FF95B8-FA17-E447-80A2-1AA1A791D77F}"/>
              </a:ext>
            </a:extLst>
          </p:cNvPr>
          <p:cNvGrpSpPr/>
          <p:nvPr userDrawn="1"/>
        </p:nvGrpSpPr>
        <p:grpSpPr>
          <a:xfrm>
            <a:off x="8250320" y="3787031"/>
            <a:ext cx="669013" cy="669013"/>
            <a:chOff x="6187739" y="2840272"/>
            <a:chExt cx="501760" cy="501760"/>
          </a:xfrm>
        </p:grpSpPr>
        <p:sp>
          <p:nvSpPr>
            <p:cNvPr id="30" name="Oval 29">
              <a:extLst>
                <a:ext uri="{FF2B5EF4-FFF2-40B4-BE49-F238E27FC236}">
                  <a16:creationId xmlns:a16="http://schemas.microsoft.com/office/drawing/2014/main" id="{0297073D-3180-4144-B445-0FBBB8FCB0F7}"/>
                </a:ext>
              </a:extLst>
            </p:cNvPr>
            <p:cNvSpPr/>
            <p:nvPr/>
          </p:nvSpPr>
          <p:spPr>
            <a:xfrm>
              <a:off x="6187739" y="2840272"/>
              <a:ext cx="501760" cy="501760"/>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b="1" dirty="0"/>
            </a:p>
          </p:txBody>
        </p:sp>
        <p:sp>
          <p:nvSpPr>
            <p:cNvPr id="31" name="Freeform 29">
              <a:extLst>
                <a:ext uri="{FF2B5EF4-FFF2-40B4-BE49-F238E27FC236}">
                  <a16:creationId xmlns:a16="http://schemas.microsoft.com/office/drawing/2014/main" id="{697DEB9E-2EEE-2D44-8F8D-E9E2372B1089}"/>
                </a:ext>
              </a:extLst>
            </p:cNvPr>
            <p:cNvSpPr>
              <a:spLocks noChangeAspect="1" noChangeArrowheads="1"/>
            </p:cNvSpPr>
            <p:nvPr userDrawn="1"/>
          </p:nvSpPr>
          <p:spPr bwMode="auto">
            <a:xfrm>
              <a:off x="6317964" y="2977992"/>
              <a:ext cx="241688" cy="241687"/>
            </a:xfrm>
            <a:custGeom>
              <a:avLst/>
              <a:gdLst>
                <a:gd name="T0" fmla="*/ 232 w 1231"/>
                <a:gd name="T1" fmla="*/ 1229 h 1230"/>
                <a:gd name="T2" fmla="*/ 232 w 1231"/>
                <a:gd name="T3" fmla="*/ 1229 h 1230"/>
                <a:gd name="T4" fmla="*/ 0 w 1231"/>
                <a:gd name="T5" fmla="*/ 998 h 1230"/>
                <a:gd name="T6" fmla="*/ 69 w 1231"/>
                <a:gd name="T7" fmla="*/ 832 h 1230"/>
                <a:gd name="T8" fmla="*/ 450 w 1231"/>
                <a:gd name="T9" fmla="*/ 451 h 1230"/>
                <a:gd name="T10" fmla="*/ 614 w 1231"/>
                <a:gd name="T11" fmla="*/ 382 h 1230"/>
                <a:gd name="T12" fmla="*/ 829 w 1231"/>
                <a:gd name="T13" fmla="*/ 523 h 1230"/>
                <a:gd name="T14" fmla="*/ 812 w 1231"/>
                <a:gd name="T15" fmla="*/ 564 h 1230"/>
                <a:gd name="T16" fmla="*/ 802 w 1231"/>
                <a:gd name="T17" fmla="*/ 565 h 1230"/>
                <a:gd name="T18" fmla="*/ 775 w 1231"/>
                <a:gd name="T19" fmla="*/ 548 h 1230"/>
                <a:gd name="T20" fmla="*/ 614 w 1231"/>
                <a:gd name="T21" fmla="*/ 442 h 1230"/>
                <a:gd name="T22" fmla="*/ 492 w 1231"/>
                <a:gd name="T23" fmla="*/ 492 h 1230"/>
                <a:gd name="T24" fmla="*/ 110 w 1231"/>
                <a:gd name="T25" fmla="*/ 874 h 1230"/>
                <a:gd name="T26" fmla="*/ 60 w 1231"/>
                <a:gd name="T27" fmla="*/ 998 h 1230"/>
                <a:gd name="T28" fmla="*/ 232 w 1231"/>
                <a:gd name="T29" fmla="*/ 1171 h 1230"/>
                <a:gd name="T30" fmla="*/ 356 w 1231"/>
                <a:gd name="T31" fmla="*/ 1120 h 1230"/>
                <a:gd name="T32" fmla="*/ 553 w 1231"/>
                <a:gd name="T33" fmla="*/ 923 h 1230"/>
                <a:gd name="T34" fmla="*/ 574 w 1231"/>
                <a:gd name="T35" fmla="*/ 914 h 1230"/>
                <a:gd name="T36" fmla="*/ 594 w 1231"/>
                <a:gd name="T37" fmla="*/ 923 h 1230"/>
                <a:gd name="T38" fmla="*/ 594 w 1231"/>
                <a:gd name="T39" fmla="*/ 965 h 1230"/>
                <a:gd name="T40" fmla="*/ 398 w 1231"/>
                <a:gd name="T41" fmla="*/ 1162 h 1230"/>
                <a:gd name="T42" fmla="*/ 232 w 1231"/>
                <a:gd name="T43" fmla="*/ 1229 h 1230"/>
                <a:gd name="T44" fmla="*/ 780 w 1231"/>
                <a:gd name="T45" fmla="*/ 780 h 1230"/>
                <a:gd name="T46" fmla="*/ 780 w 1231"/>
                <a:gd name="T47" fmla="*/ 780 h 1230"/>
                <a:gd name="T48" fmla="*/ 1161 w 1231"/>
                <a:gd name="T49" fmla="*/ 399 h 1230"/>
                <a:gd name="T50" fmla="*/ 1230 w 1231"/>
                <a:gd name="T51" fmla="*/ 234 h 1230"/>
                <a:gd name="T52" fmla="*/ 995 w 1231"/>
                <a:gd name="T53" fmla="*/ 0 h 1230"/>
                <a:gd name="T54" fmla="*/ 832 w 1231"/>
                <a:gd name="T55" fmla="*/ 68 h 1230"/>
                <a:gd name="T56" fmla="*/ 633 w 1231"/>
                <a:gd name="T57" fmla="*/ 268 h 1230"/>
                <a:gd name="T58" fmla="*/ 633 w 1231"/>
                <a:gd name="T59" fmla="*/ 308 h 1230"/>
                <a:gd name="T60" fmla="*/ 654 w 1231"/>
                <a:gd name="T61" fmla="*/ 316 h 1230"/>
                <a:gd name="T62" fmla="*/ 675 w 1231"/>
                <a:gd name="T63" fmla="*/ 308 h 1230"/>
                <a:gd name="T64" fmla="*/ 873 w 1231"/>
                <a:gd name="T65" fmla="*/ 111 h 1230"/>
                <a:gd name="T66" fmla="*/ 995 w 1231"/>
                <a:gd name="T67" fmla="*/ 60 h 1230"/>
                <a:gd name="T68" fmla="*/ 1170 w 1231"/>
                <a:gd name="T69" fmla="*/ 234 h 1230"/>
                <a:gd name="T70" fmla="*/ 1120 w 1231"/>
                <a:gd name="T71" fmla="*/ 356 h 1230"/>
                <a:gd name="T72" fmla="*/ 738 w 1231"/>
                <a:gd name="T73" fmla="*/ 739 h 1230"/>
                <a:gd name="T74" fmla="*/ 614 w 1231"/>
                <a:gd name="T75" fmla="*/ 788 h 1230"/>
                <a:gd name="T76" fmla="*/ 454 w 1231"/>
                <a:gd name="T77" fmla="*/ 684 h 1230"/>
                <a:gd name="T78" fmla="*/ 427 w 1231"/>
                <a:gd name="T79" fmla="*/ 665 h 1230"/>
                <a:gd name="T80" fmla="*/ 415 w 1231"/>
                <a:gd name="T81" fmla="*/ 669 h 1230"/>
                <a:gd name="T82" fmla="*/ 400 w 1231"/>
                <a:gd name="T83" fmla="*/ 684 h 1230"/>
                <a:gd name="T84" fmla="*/ 400 w 1231"/>
                <a:gd name="T85" fmla="*/ 706 h 1230"/>
                <a:gd name="T86" fmla="*/ 614 w 1231"/>
                <a:gd name="T87" fmla="*/ 848 h 1230"/>
                <a:gd name="T88" fmla="*/ 780 w 1231"/>
                <a:gd name="T89" fmla="*/ 780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1230">
                  <a:moveTo>
                    <a:pt x="232" y="1229"/>
                  </a:moveTo>
                  <a:lnTo>
                    <a:pt x="232" y="1229"/>
                  </a:lnTo>
                  <a:cubicBezTo>
                    <a:pt x="105" y="1229"/>
                    <a:pt x="0" y="1125"/>
                    <a:pt x="0" y="998"/>
                  </a:cubicBezTo>
                  <a:cubicBezTo>
                    <a:pt x="0" y="935"/>
                    <a:pt x="25" y="876"/>
                    <a:pt x="69" y="832"/>
                  </a:cubicBezTo>
                  <a:cubicBezTo>
                    <a:pt x="450" y="451"/>
                    <a:pt x="450" y="451"/>
                    <a:pt x="450" y="451"/>
                  </a:cubicBezTo>
                  <a:cubicBezTo>
                    <a:pt x="494" y="407"/>
                    <a:pt x="553" y="382"/>
                    <a:pt x="614" y="382"/>
                  </a:cubicBezTo>
                  <a:cubicBezTo>
                    <a:pt x="708" y="382"/>
                    <a:pt x="792" y="438"/>
                    <a:pt x="829" y="523"/>
                  </a:cubicBezTo>
                  <a:cubicBezTo>
                    <a:pt x="836" y="539"/>
                    <a:pt x="829" y="557"/>
                    <a:pt x="812" y="564"/>
                  </a:cubicBezTo>
                  <a:cubicBezTo>
                    <a:pt x="810" y="565"/>
                    <a:pt x="806" y="565"/>
                    <a:pt x="802" y="565"/>
                  </a:cubicBezTo>
                  <a:cubicBezTo>
                    <a:pt x="790" y="565"/>
                    <a:pt x="780" y="558"/>
                    <a:pt x="775" y="548"/>
                  </a:cubicBezTo>
                  <a:cubicBezTo>
                    <a:pt x="749" y="483"/>
                    <a:pt x="685" y="442"/>
                    <a:pt x="614" y="442"/>
                  </a:cubicBezTo>
                  <a:cubicBezTo>
                    <a:pt x="568" y="442"/>
                    <a:pt x="525" y="460"/>
                    <a:pt x="492" y="492"/>
                  </a:cubicBezTo>
                  <a:cubicBezTo>
                    <a:pt x="110" y="874"/>
                    <a:pt x="110" y="874"/>
                    <a:pt x="110" y="874"/>
                  </a:cubicBezTo>
                  <a:cubicBezTo>
                    <a:pt x="77" y="907"/>
                    <a:pt x="60" y="950"/>
                    <a:pt x="60" y="998"/>
                  </a:cubicBezTo>
                  <a:cubicBezTo>
                    <a:pt x="60" y="1094"/>
                    <a:pt x="136" y="1171"/>
                    <a:pt x="232" y="1171"/>
                  </a:cubicBezTo>
                  <a:cubicBezTo>
                    <a:pt x="279" y="1171"/>
                    <a:pt x="323" y="1153"/>
                    <a:pt x="356" y="1120"/>
                  </a:cubicBezTo>
                  <a:cubicBezTo>
                    <a:pt x="553" y="923"/>
                    <a:pt x="553" y="923"/>
                    <a:pt x="553" y="923"/>
                  </a:cubicBezTo>
                  <a:cubicBezTo>
                    <a:pt x="558" y="918"/>
                    <a:pt x="567" y="914"/>
                    <a:pt x="574" y="914"/>
                  </a:cubicBezTo>
                  <a:cubicBezTo>
                    <a:pt x="583" y="914"/>
                    <a:pt x="589" y="918"/>
                    <a:pt x="594" y="923"/>
                  </a:cubicBezTo>
                  <a:cubicBezTo>
                    <a:pt x="607" y="933"/>
                    <a:pt x="607" y="953"/>
                    <a:pt x="594" y="965"/>
                  </a:cubicBezTo>
                  <a:cubicBezTo>
                    <a:pt x="398" y="1162"/>
                    <a:pt x="398" y="1162"/>
                    <a:pt x="398" y="1162"/>
                  </a:cubicBezTo>
                  <a:cubicBezTo>
                    <a:pt x="354" y="1206"/>
                    <a:pt x="295" y="1229"/>
                    <a:pt x="232" y="1229"/>
                  </a:cubicBezTo>
                  <a:close/>
                  <a:moveTo>
                    <a:pt x="780" y="780"/>
                  </a:moveTo>
                  <a:lnTo>
                    <a:pt x="780" y="780"/>
                  </a:lnTo>
                  <a:cubicBezTo>
                    <a:pt x="1161" y="399"/>
                    <a:pt x="1161" y="399"/>
                    <a:pt x="1161" y="399"/>
                  </a:cubicBezTo>
                  <a:cubicBezTo>
                    <a:pt x="1205" y="355"/>
                    <a:pt x="1230" y="295"/>
                    <a:pt x="1230" y="234"/>
                  </a:cubicBezTo>
                  <a:cubicBezTo>
                    <a:pt x="1230" y="105"/>
                    <a:pt x="1125" y="0"/>
                    <a:pt x="995" y="0"/>
                  </a:cubicBezTo>
                  <a:cubicBezTo>
                    <a:pt x="934" y="0"/>
                    <a:pt x="876" y="25"/>
                    <a:pt x="832" y="68"/>
                  </a:cubicBezTo>
                  <a:cubicBezTo>
                    <a:pt x="633" y="268"/>
                    <a:pt x="633" y="268"/>
                    <a:pt x="633" y="268"/>
                  </a:cubicBezTo>
                  <a:cubicBezTo>
                    <a:pt x="623" y="278"/>
                    <a:pt x="623" y="296"/>
                    <a:pt x="633" y="308"/>
                  </a:cubicBezTo>
                  <a:cubicBezTo>
                    <a:pt x="640" y="314"/>
                    <a:pt x="647" y="316"/>
                    <a:pt x="654" y="316"/>
                  </a:cubicBezTo>
                  <a:cubicBezTo>
                    <a:pt x="663" y="316"/>
                    <a:pt x="670" y="314"/>
                    <a:pt x="675" y="308"/>
                  </a:cubicBezTo>
                  <a:cubicBezTo>
                    <a:pt x="873" y="111"/>
                    <a:pt x="873" y="111"/>
                    <a:pt x="873" y="111"/>
                  </a:cubicBezTo>
                  <a:cubicBezTo>
                    <a:pt x="907" y="77"/>
                    <a:pt x="951" y="60"/>
                    <a:pt x="995" y="60"/>
                  </a:cubicBezTo>
                  <a:cubicBezTo>
                    <a:pt x="1091" y="60"/>
                    <a:pt x="1170" y="138"/>
                    <a:pt x="1170" y="234"/>
                  </a:cubicBezTo>
                  <a:cubicBezTo>
                    <a:pt x="1170" y="279"/>
                    <a:pt x="1152" y="323"/>
                    <a:pt x="1120" y="356"/>
                  </a:cubicBezTo>
                  <a:cubicBezTo>
                    <a:pt x="738" y="739"/>
                    <a:pt x="738" y="739"/>
                    <a:pt x="738" y="739"/>
                  </a:cubicBezTo>
                  <a:cubicBezTo>
                    <a:pt x="705" y="771"/>
                    <a:pt x="662" y="788"/>
                    <a:pt x="614" y="788"/>
                  </a:cubicBezTo>
                  <a:cubicBezTo>
                    <a:pt x="545" y="788"/>
                    <a:pt x="481" y="749"/>
                    <a:pt x="454" y="684"/>
                  </a:cubicBezTo>
                  <a:cubicBezTo>
                    <a:pt x="450" y="671"/>
                    <a:pt x="440" y="665"/>
                    <a:pt x="427" y="665"/>
                  </a:cubicBezTo>
                  <a:cubicBezTo>
                    <a:pt x="424" y="665"/>
                    <a:pt x="419" y="666"/>
                    <a:pt x="415" y="669"/>
                  </a:cubicBezTo>
                  <a:cubicBezTo>
                    <a:pt x="409" y="670"/>
                    <a:pt x="403" y="678"/>
                    <a:pt x="400" y="684"/>
                  </a:cubicBezTo>
                  <a:cubicBezTo>
                    <a:pt x="396" y="691"/>
                    <a:pt x="396" y="700"/>
                    <a:pt x="400" y="706"/>
                  </a:cubicBezTo>
                  <a:cubicBezTo>
                    <a:pt x="436" y="792"/>
                    <a:pt x="522" y="848"/>
                    <a:pt x="614" y="848"/>
                  </a:cubicBezTo>
                  <a:cubicBezTo>
                    <a:pt x="677" y="848"/>
                    <a:pt x="736" y="823"/>
                    <a:pt x="780" y="780"/>
                  </a:cubicBezTo>
                  <a:close/>
                </a:path>
              </a:pathLst>
            </a:custGeom>
            <a:solidFill>
              <a:schemeClr val="bg1"/>
            </a:solidFill>
            <a:ln>
              <a:noFill/>
            </a:ln>
            <a:effectLst/>
          </p:spPr>
          <p:txBody>
            <a:bodyPr wrap="none" anchor="ctr"/>
            <a:lstStyle/>
            <a:p>
              <a:endParaRPr lang="en-US" sz="2400"/>
            </a:p>
          </p:txBody>
        </p:sp>
      </p:grpSp>
      <p:grpSp>
        <p:nvGrpSpPr>
          <p:cNvPr id="32" name="Group 31">
            <a:extLst>
              <a:ext uri="{FF2B5EF4-FFF2-40B4-BE49-F238E27FC236}">
                <a16:creationId xmlns:a16="http://schemas.microsoft.com/office/drawing/2014/main" id="{F60DFDD2-62A6-2F46-A755-BA85331DFA5B}"/>
              </a:ext>
            </a:extLst>
          </p:cNvPr>
          <p:cNvGrpSpPr/>
          <p:nvPr userDrawn="1"/>
        </p:nvGrpSpPr>
        <p:grpSpPr>
          <a:xfrm>
            <a:off x="8250320" y="5326020"/>
            <a:ext cx="669013" cy="669013"/>
            <a:chOff x="6187739" y="3994514"/>
            <a:chExt cx="501760" cy="501760"/>
          </a:xfrm>
        </p:grpSpPr>
        <p:sp>
          <p:nvSpPr>
            <p:cNvPr id="33" name="Oval 32">
              <a:extLst>
                <a:ext uri="{FF2B5EF4-FFF2-40B4-BE49-F238E27FC236}">
                  <a16:creationId xmlns:a16="http://schemas.microsoft.com/office/drawing/2014/main" id="{1302AA81-64BC-7740-8340-50BAFFA76607}"/>
                </a:ext>
              </a:extLst>
            </p:cNvPr>
            <p:cNvSpPr/>
            <p:nvPr userDrawn="1"/>
          </p:nvSpPr>
          <p:spPr>
            <a:xfrm>
              <a:off x="6187739" y="3994514"/>
              <a:ext cx="501760" cy="501760"/>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b="1" dirty="0"/>
            </a:p>
          </p:txBody>
        </p:sp>
        <p:sp>
          <p:nvSpPr>
            <p:cNvPr id="34" name="Freeform 34">
              <a:extLst>
                <a:ext uri="{FF2B5EF4-FFF2-40B4-BE49-F238E27FC236}">
                  <a16:creationId xmlns:a16="http://schemas.microsoft.com/office/drawing/2014/main" id="{59B7F397-02F3-F846-BE23-E669233A2D6B}"/>
                </a:ext>
              </a:extLst>
            </p:cNvPr>
            <p:cNvSpPr>
              <a:spLocks noChangeAspect="1" noChangeArrowheads="1"/>
            </p:cNvSpPr>
            <p:nvPr userDrawn="1"/>
          </p:nvSpPr>
          <p:spPr bwMode="auto">
            <a:xfrm>
              <a:off x="6317249" y="4119914"/>
              <a:ext cx="242482" cy="241687"/>
            </a:xfrm>
            <a:custGeom>
              <a:avLst/>
              <a:gdLst>
                <a:gd name="T0" fmla="*/ 239 w 1347"/>
                <a:gd name="T1" fmla="*/ 1338 h 1339"/>
                <a:gd name="T2" fmla="*/ 239 w 1347"/>
                <a:gd name="T3" fmla="*/ 1338 h 1339"/>
                <a:gd name="T4" fmla="*/ 204 w 1347"/>
                <a:gd name="T5" fmla="*/ 1327 h 1339"/>
                <a:gd name="T6" fmla="*/ 185 w 1347"/>
                <a:gd name="T7" fmla="*/ 1268 h 1339"/>
                <a:gd name="T8" fmla="*/ 317 w 1347"/>
                <a:gd name="T9" fmla="*/ 811 h 1339"/>
                <a:gd name="T10" fmla="*/ 20 w 1347"/>
                <a:gd name="T11" fmla="*/ 493 h 1339"/>
                <a:gd name="T12" fmla="*/ 9 w 1347"/>
                <a:gd name="T13" fmla="*/ 432 h 1339"/>
                <a:gd name="T14" fmla="*/ 60 w 1347"/>
                <a:gd name="T15" fmla="*/ 399 h 1339"/>
                <a:gd name="T16" fmla="*/ 457 w 1347"/>
                <a:gd name="T17" fmla="*/ 399 h 1339"/>
                <a:gd name="T18" fmla="*/ 623 w 1347"/>
                <a:gd name="T19" fmla="*/ 33 h 1339"/>
                <a:gd name="T20" fmla="*/ 674 w 1347"/>
                <a:gd name="T21" fmla="*/ 0 h 1339"/>
                <a:gd name="T22" fmla="*/ 724 w 1347"/>
                <a:gd name="T23" fmla="*/ 33 h 1339"/>
                <a:gd name="T24" fmla="*/ 755 w 1347"/>
                <a:gd name="T25" fmla="*/ 102 h 1339"/>
                <a:gd name="T26" fmla="*/ 740 w 1347"/>
                <a:gd name="T27" fmla="*/ 141 h 1339"/>
                <a:gd name="T28" fmla="*/ 727 w 1347"/>
                <a:gd name="T29" fmla="*/ 145 h 1339"/>
                <a:gd name="T30" fmla="*/ 700 w 1347"/>
                <a:gd name="T31" fmla="*/ 127 h 1339"/>
                <a:gd name="T32" fmla="*/ 671 w 1347"/>
                <a:gd name="T33" fmla="*/ 65 h 1339"/>
                <a:gd name="T34" fmla="*/ 504 w 1347"/>
                <a:gd name="T35" fmla="*/ 441 h 1339"/>
                <a:gd name="T36" fmla="*/ 478 w 1347"/>
                <a:gd name="T37" fmla="*/ 459 h 1339"/>
                <a:gd name="T38" fmla="*/ 66 w 1347"/>
                <a:gd name="T39" fmla="*/ 459 h 1339"/>
                <a:gd name="T40" fmla="*/ 371 w 1347"/>
                <a:gd name="T41" fmla="*/ 782 h 1339"/>
                <a:gd name="T42" fmla="*/ 379 w 1347"/>
                <a:gd name="T43" fmla="*/ 812 h 1339"/>
                <a:gd name="T44" fmla="*/ 244 w 1347"/>
                <a:gd name="T45" fmla="*/ 1274 h 1339"/>
                <a:gd name="T46" fmla="*/ 314 w 1347"/>
                <a:gd name="T47" fmla="*/ 1231 h 1339"/>
                <a:gd name="T48" fmla="*/ 330 w 1347"/>
                <a:gd name="T49" fmla="*/ 1227 h 1339"/>
                <a:gd name="T50" fmla="*/ 354 w 1347"/>
                <a:gd name="T51" fmla="*/ 1242 h 1339"/>
                <a:gd name="T52" fmla="*/ 357 w 1347"/>
                <a:gd name="T53" fmla="*/ 1262 h 1339"/>
                <a:gd name="T54" fmla="*/ 345 w 1347"/>
                <a:gd name="T55" fmla="*/ 1282 h 1339"/>
                <a:gd name="T56" fmla="*/ 266 w 1347"/>
                <a:gd name="T57" fmla="*/ 1329 h 1339"/>
                <a:gd name="T58" fmla="*/ 239 w 1347"/>
                <a:gd name="T59" fmla="*/ 1338 h 1339"/>
                <a:gd name="T60" fmla="*/ 1141 w 1347"/>
                <a:gd name="T61" fmla="*/ 1327 h 1339"/>
                <a:gd name="T62" fmla="*/ 1141 w 1347"/>
                <a:gd name="T63" fmla="*/ 1327 h 1339"/>
                <a:gd name="T64" fmla="*/ 1160 w 1347"/>
                <a:gd name="T65" fmla="*/ 1266 h 1339"/>
                <a:gd name="T66" fmla="*/ 1029 w 1347"/>
                <a:gd name="T67" fmla="*/ 811 h 1339"/>
                <a:gd name="T68" fmla="*/ 1325 w 1347"/>
                <a:gd name="T69" fmla="*/ 493 h 1339"/>
                <a:gd name="T70" fmla="*/ 1329 w 1347"/>
                <a:gd name="T71" fmla="*/ 420 h 1339"/>
                <a:gd name="T72" fmla="*/ 1284 w 1347"/>
                <a:gd name="T73" fmla="*/ 399 h 1339"/>
                <a:gd name="T74" fmla="*/ 888 w 1347"/>
                <a:gd name="T75" fmla="*/ 399 h 1339"/>
                <a:gd name="T76" fmla="*/ 805 w 1347"/>
                <a:gd name="T77" fmla="*/ 214 h 1339"/>
                <a:gd name="T78" fmla="*/ 776 w 1347"/>
                <a:gd name="T79" fmla="*/ 196 h 1339"/>
                <a:gd name="T80" fmla="*/ 763 w 1347"/>
                <a:gd name="T81" fmla="*/ 198 h 1339"/>
                <a:gd name="T82" fmla="*/ 750 w 1347"/>
                <a:gd name="T83" fmla="*/ 239 h 1339"/>
                <a:gd name="T84" fmla="*/ 841 w 1347"/>
                <a:gd name="T85" fmla="*/ 441 h 1339"/>
                <a:gd name="T86" fmla="*/ 846 w 1347"/>
                <a:gd name="T87" fmla="*/ 449 h 1339"/>
                <a:gd name="T88" fmla="*/ 868 w 1347"/>
                <a:gd name="T89" fmla="*/ 459 h 1339"/>
                <a:gd name="T90" fmla="*/ 1278 w 1347"/>
                <a:gd name="T91" fmla="*/ 457 h 1339"/>
                <a:gd name="T92" fmla="*/ 973 w 1347"/>
                <a:gd name="T93" fmla="*/ 782 h 1339"/>
                <a:gd name="T94" fmla="*/ 966 w 1347"/>
                <a:gd name="T95" fmla="*/ 812 h 1339"/>
                <a:gd name="T96" fmla="*/ 1101 w 1347"/>
                <a:gd name="T97" fmla="*/ 1273 h 1339"/>
                <a:gd name="T98" fmla="*/ 689 w 1347"/>
                <a:gd name="T99" fmla="*/ 1018 h 1339"/>
                <a:gd name="T100" fmla="*/ 674 w 1347"/>
                <a:gd name="T101" fmla="*/ 1015 h 1339"/>
                <a:gd name="T102" fmla="*/ 658 w 1347"/>
                <a:gd name="T103" fmla="*/ 1018 h 1339"/>
                <a:gd name="T104" fmla="*/ 427 w 1347"/>
                <a:gd name="T105" fmla="*/ 1161 h 1339"/>
                <a:gd name="T106" fmla="*/ 413 w 1347"/>
                <a:gd name="T107" fmla="*/ 1179 h 1339"/>
                <a:gd name="T108" fmla="*/ 418 w 1347"/>
                <a:gd name="T109" fmla="*/ 1201 h 1339"/>
                <a:gd name="T110" fmla="*/ 443 w 1347"/>
                <a:gd name="T111" fmla="*/ 1216 h 1339"/>
                <a:gd name="T112" fmla="*/ 458 w 1347"/>
                <a:gd name="T113" fmla="*/ 1210 h 1339"/>
                <a:gd name="T114" fmla="*/ 674 w 1347"/>
                <a:gd name="T115" fmla="*/ 1079 h 1339"/>
                <a:gd name="T116" fmla="*/ 1077 w 1347"/>
                <a:gd name="T117" fmla="*/ 1329 h 1339"/>
                <a:gd name="T118" fmla="*/ 1107 w 1347"/>
                <a:gd name="T119" fmla="*/ 1338 h 1339"/>
                <a:gd name="T120" fmla="*/ 1141 w 1347"/>
                <a:gd name="T121" fmla="*/ 1327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7" h="1339">
                  <a:moveTo>
                    <a:pt x="239" y="1338"/>
                  </a:moveTo>
                  <a:lnTo>
                    <a:pt x="239" y="1338"/>
                  </a:lnTo>
                  <a:cubicBezTo>
                    <a:pt x="227" y="1338"/>
                    <a:pt x="214" y="1334"/>
                    <a:pt x="204" y="1327"/>
                  </a:cubicBezTo>
                  <a:cubicBezTo>
                    <a:pt x="187" y="1313"/>
                    <a:pt x="179" y="1288"/>
                    <a:pt x="185" y="1268"/>
                  </a:cubicBezTo>
                  <a:cubicBezTo>
                    <a:pt x="317" y="811"/>
                    <a:pt x="317" y="811"/>
                    <a:pt x="317" y="811"/>
                  </a:cubicBezTo>
                  <a:cubicBezTo>
                    <a:pt x="20" y="493"/>
                    <a:pt x="20" y="493"/>
                    <a:pt x="20" y="493"/>
                  </a:cubicBezTo>
                  <a:cubicBezTo>
                    <a:pt x="4" y="477"/>
                    <a:pt x="0" y="454"/>
                    <a:pt x="9" y="432"/>
                  </a:cubicBezTo>
                  <a:cubicBezTo>
                    <a:pt x="17" y="414"/>
                    <a:pt x="37" y="399"/>
                    <a:pt x="60" y="399"/>
                  </a:cubicBezTo>
                  <a:cubicBezTo>
                    <a:pt x="457" y="399"/>
                    <a:pt x="457" y="399"/>
                    <a:pt x="457" y="399"/>
                  </a:cubicBezTo>
                  <a:cubicBezTo>
                    <a:pt x="623" y="33"/>
                    <a:pt x="623" y="33"/>
                    <a:pt x="623" y="33"/>
                  </a:cubicBezTo>
                  <a:cubicBezTo>
                    <a:pt x="631" y="14"/>
                    <a:pt x="650" y="0"/>
                    <a:pt x="674" y="0"/>
                  </a:cubicBezTo>
                  <a:cubicBezTo>
                    <a:pt x="694" y="0"/>
                    <a:pt x="715" y="14"/>
                    <a:pt x="724" y="33"/>
                  </a:cubicBezTo>
                  <a:cubicBezTo>
                    <a:pt x="755" y="102"/>
                    <a:pt x="755" y="102"/>
                    <a:pt x="755" y="102"/>
                  </a:cubicBezTo>
                  <a:cubicBezTo>
                    <a:pt x="761" y="117"/>
                    <a:pt x="755" y="136"/>
                    <a:pt x="740" y="141"/>
                  </a:cubicBezTo>
                  <a:cubicBezTo>
                    <a:pt x="736" y="143"/>
                    <a:pt x="731" y="145"/>
                    <a:pt x="727" y="145"/>
                  </a:cubicBezTo>
                  <a:cubicBezTo>
                    <a:pt x="715" y="145"/>
                    <a:pt x="705" y="137"/>
                    <a:pt x="700" y="127"/>
                  </a:cubicBezTo>
                  <a:cubicBezTo>
                    <a:pt x="671" y="65"/>
                    <a:pt x="671" y="65"/>
                    <a:pt x="671" y="65"/>
                  </a:cubicBezTo>
                  <a:cubicBezTo>
                    <a:pt x="504" y="441"/>
                    <a:pt x="504" y="441"/>
                    <a:pt x="504" y="441"/>
                  </a:cubicBezTo>
                  <a:cubicBezTo>
                    <a:pt x="499" y="451"/>
                    <a:pt x="488" y="459"/>
                    <a:pt x="478" y="459"/>
                  </a:cubicBezTo>
                  <a:cubicBezTo>
                    <a:pt x="66" y="459"/>
                    <a:pt x="66" y="459"/>
                    <a:pt x="66" y="459"/>
                  </a:cubicBezTo>
                  <a:cubicBezTo>
                    <a:pt x="371" y="782"/>
                    <a:pt x="371" y="782"/>
                    <a:pt x="371" y="782"/>
                  </a:cubicBezTo>
                  <a:cubicBezTo>
                    <a:pt x="379" y="791"/>
                    <a:pt x="382" y="802"/>
                    <a:pt x="379" y="812"/>
                  </a:cubicBezTo>
                  <a:cubicBezTo>
                    <a:pt x="244" y="1274"/>
                    <a:pt x="244" y="1274"/>
                    <a:pt x="244" y="1274"/>
                  </a:cubicBezTo>
                  <a:cubicBezTo>
                    <a:pt x="314" y="1231"/>
                    <a:pt x="314" y="1231"/>
                    <a:pt x="314" y="1231"/>
                  </a:cubicBezTo>
                  <a:cubicBezTo>
                    <a:pt x="319" y="1230"/>
                    <a:pt x="325" y="1227"/>
                    <a:pt x="330" y="1227"/>
                  </a:cubicBezTo>
                  <a:cubicBezTo>
                    <a:pt x="340" y="1227"/>
                    <a:pt x="349" y="1233"/>
                    <a:pt x="354" y="1242"/>
                  </a:cubicBezTo>
                  <a:cubicBezTo>
                    <a:pt x="357" y="1247"/>
                    <a:pt x="360" y="1256"/>
                    <a:pt x="357" y="1262"/>
                  </a:cubicBezTo>
                  <a:cubicBezTo>
                    <a:pt x="356" y="1271"/>
                    <a:pt x="352" y="1277"/>
                    <a:pt x="345" y="1282"/>
                  </a:cubicBezTo>
                  <a:cubicBezTo>
                    <a:pt x="266" y="1329"/>
                    <a:pt x="266" y="1329"/>
                    <a:pt x="266" y="1329"/>
                  </a:cubicBezTo>
                  <a:cubicBezTo>
                    <a:pt x="258" y="1334"/>
                    <a:pt x="249" y="1338"/>
                    <a:pt x="239" y="1338"/>
                  </a:cubicBezTo>
                  <a:close/>
                  <a:moveTo>
                    <a:pt x="1141" y="1327"/>
                  </a:moveTo>
                  <a:lnTo>
                    <a:pt x="1141" y="1327"/>
                  </a:lnTo>
                  <a:cubicBezTo>
                    <a:pt x="1158" y="1313"/>
                    <a:pt x="1167" y="1288"/>
                    <a:pt x="1160" y="1266"/>
                  </a:cubicBezTo>
                  <a:cubicBezTo>
                    <a:pt x="1029" y="811"/>
                    <a:pt x="1029" y="811"/>
                    <a:pt x="1029" y="811"/>
                  </a:cubicBezTo>
                  <a:cubicBezTo>
                    <a:pt x="1325" y="493"/>
                    <a:pt x="1325" y="493"/>
                    <a:pt x="1325" y="493"/>
                  </a:cubicBezTo>
                  <a:cubicBezTo>
                    <a:pt x="1345" y="472"/>
                    <a:pt x="1346" y="442"/>
                    <a:pt x="1329" y="420"/>
                  </a:cubicBezTo>
                  <a:cubicBezTo>
                    <a:pt x="1320" y="408"/>
                    <a:pt x="1303" y="399"/>
                    <a:pt x="1284" y="399"/>
                  </a:cubicBezTo>
                  <a:cubicBezTo>
                    <a:pt x="888" y="399"/>
                    <a:pt x="888" y="399"/>
                    <a:pt x="888" y="399"/>
                  </a:cubicBezTo>
                  <a:cubicBezTo>
                    <a:pt x="805" y="214"/>
                    <a:pt x="805" y="214"/>
                    <a:pt x="805" y="214"/>
                  </a:cubicBezTo>
                  <a:cubicBezTo>
                    <a:pt x="798" y="202"/>
                    <a:pt x="788" y="196"/>
                    <a:pt x="776" y="196"/>
                  </a:cubicBezTo>
                  <a:cubicBezTo>
                    <a:pt x="772" y="196"/>
                    <a:pt x="767" y="197"/>
                    <a:pt x="763" y="198"/>
                  </a:cubicBezTo>
                  <a:cubicBezTo>
                    <a:pt x="750" y="206"/>
                    <a:pt x="743" y="223"/>
                    <a:pt x="750" y="239"/>
                  </a:cubicBezTo>
                  <a:cubicBezTo>
                    <a:pt x="841" y="441"/>
                    <a:pt x="841" y="441"/>
                    <a:pt x="841" y="441"/>
                  </a:cubicBezTo>
                  <a:cubicBezTo>
                    <a:pt x="842" y="445"/>
                    <a:pt x="844" y="446"/>
                    <a:pt x="846" y="449"/>
                  </a:cubicBezTo>
                  <a:cubicBezTo>
                    <a:pt x="851" y="455"/>
                    <a:pt x="859" y="459"/>
                    <a:pt x="868" y="459"/>
                  </a:cubicBezTo>
                  <a:cubicBezTo>
                    <a:pt x="1278" y="457"/>
                    <a:pt x="1278" y="457"/>
                    <a:pt x="1278" y="457"/>
                  </a:cubicBezTo>
                  <a:cubicBezTo>
                    <a:pt x="973" y="782"/>
                    <a:pt x="973" y="782"/>
                    <a:pt x="973" y="782"/>
                  </a:cubicBezTo>
                  <a:cubicBezTo>
                    <a:pt x="966" y="791"/>
                    <a:pt x="964" y="802"/>
                    <a:pt x="966" y="812"/>
                  </a:cubicBezTo>
                  <a:cubicBezTo>
                    <a:pt x="1101" y="1273"/>
                    <a:pt x="1101" y="1273"/>
                    <a:pt x="1101" y="1273"/>
                  </a:cubicBezTo>
                  <a:cubicBezTo>
                    <a:pt x="689" y="1018"/>
                    <a:pt x="689" y="1018"/>
                    <a:pt x="689" y="1018"/>
                  </a:cubicBezTo>
                  <a:cubicBezTo>
                    <a:pt x="684" y="1015"/>
                    <a:pt x="679" y="1015"/>
                    <a:pt x="674" y="1015"/>
                  </a:cubicBezTo>
                  <a:cubicBezTo>
                    <a:pt x="667" y="1015"/>
                    <a:pt x="661" y="1015"/>
                    <a:pt x="658" y="1018"/>
                  </a:cubicBezTo>
                  <a:cubicBezTo>
                    <a:pt x="427" y="1161"/>
                    <a:pt x="427" y="1161"/>
                    <a:pt x="427" y="1161"/>
                  </a:cubicBezTo>
                  <a:cubicBezTo>
                    <a:pt x="421" y="1165"/>
                    <a:pt x="415" y="1172"/>
                    <a:pt x="413" y="1179"/>
                  </a:cubicBezTo>
                  <a:cubicBezTo>
                    <a:pt x="412" y="1187"/>
                    <a:pt x="413" y="1195"/>
                    <a:pt x="418" y="1201"/>
                  </a:cubicBezTo>
                  <a:cubicBezTo>
                    <a:pt x="423" y="1210"/>
                    <a:pt x="432" y="1216"/>
                    <a:pt x="443" y="1216"/>
                  </a:cubicBezTo>
                  <a:cubicBezTo>
                    <a:pt x="448" y="1216"/>
                    <a:pt x="453" y="1213"/>
                    <a:pt x="458" y="1210"/>
                  </a:cubicBezTo>
                  <a:cubicBezTo>
                    <a:pt x="674" y="1079"/>
                    <a:pt x="674" y="1079"/>
                    <a:pt x="674" y="1079"/>
                  </a:cubicBezTo>
                  <a:cubicBezTo>
                    <a:pt x="1077" y="1329"/>
                    <a:pt x="1077" y="1329"/>
                    <a:pt x="1077" y="1329"/>
                  </a:cubicBezTo>
                  <a:cubicBezTo>
                    <a:pt x="1086" y="1334"/>
                    <a:pt x="1097" y="1338"/>
                    <a:pt x="1107" y="1338"/>
                  </a:cubicBezTo>
                  <a:cubicBezTo>
                    <a:pt x="1120" y="1338"/>
                    <a:pt x="1132" y="1334"/>
                    <a:pt x="1141" y="1327"/>
                  </a:cubicBezTo>
                  <a:close/>
                </a:path>
              </a:pathLst>
            </a:custGeom>
            <a:solidFill>
              <a:schemeClr val="bg1"/>
            </a:solidFill>
            <a:ln>
              <a:noFill/>
            </a:ln>
            <a:effectLst/>
          </p:spPr>
          <p:txBody>
            <a:bodyPr wrap="none" anchor="ctr"/>
            <a:lstStyle/>
            <a:p>
              <a:endParaRPr lang="en-US" sz="2400"/>
            </a:p>
          </p:txBody>
        </p:sp>
      </p:grpSp>
    </p:spTree>
    <p:extLst>
      <p:ext uri="{BB962C8B-B14F-4D97-AF65-F5344CB8AC3E}">
        <p14:creationId xmlns:p14="http://schemas.microsoft.com/office/powerpoint/2010/main" val="30152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Content w/ photo two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702B01F-8484-57C1-EE47-93D67B39AC52}"/>
              </a:ext>
            </a:extLst>
          </p:cNvPr>
          <p:cNvSpPr/>
          <p:nvPr userDrawn="1"/>
        </p:nvSpPr>
        <p:spPr>
          <a:xfrm>
            <a:off x="2" y="2346962"/>
            <a:ext cx="12191999" cy="3873217"/>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 name="Picture 9">
            <a:extLst>
              <a:ext uri="{FF2B5EF4-FFF2-40B4-BE49-F238E27FC236}">
                <a16:creationId xmlns:a16="http://schemas.microsoft.com/office/drawing/2014/main" id="{05E20A6C-8C1F-CE4C-8FA9-A0622ABC8B39}"/>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8517629" y="632484"/>
            <a:ext cx="3674371" cy="1714477"/>
          </a:xfrm>
          <a:prstGeom prst="rect">
            <a:avLst/>
          </a:prstGeom>
        </p:spPr>
      </p:pic>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11EA3CB7-CAD8-5C40-8FEB-CB2B36DE61CA}"/>
              </a:ext>
            </a:extLst>
          </p:cNvPr>
          <p:cNvSpPr>
            <a:spLocks noGrp="1"/>
          </p:cNvSpPr>
          <p:nvPr>
            <p:ph sz="quarter" idx="19" hasCustomPrompt="1"/>
          </p:nvPr>
        </p:nvSpPr>
        <p:spPr>
          <a:xfrm>
            <a:off x="548498" y="3065056"/>
            <a:ext cx="5313535" cy="2985096"/>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67798614-3F2F-6949-91FE-486B726DFF92}"/>
              </a:ext>
            </a:extLst>
          </p:cNvPr>
          <p:cNvSpPr>
            <a:spLocks noGrp="1"/>
          </p:cNvSpPr>
          <p:nvPr>
            <p:ph type="title"/>
          </p:nvPr>
        </p:nvSpPr>
        <p:spPr>
          <a:xfrm>
            <a:off x="414529" y="1292353"/>
            <a:ext cx="7615979" cy="658368"/>
          </a:xfrm>
          <a:prstGeom prst="rect">
            <a:avLst/>
          </a:prstGeom>
        </p:spPr>
        <p:txBody>
          <a:bodyPr vert="horz" lIns="0" tIns="0" rIns="0" bIns="0" rtlCol="0" anchor="t">
            <a:noAutofit/>
          </a:bodyPr>
          <a:lstStyle/>
          <a:p>
            <a:r>
              <a:rPr lang="en-US" dirty="0"/>
              <a:t>Click to edit Master title style</a:t>
            </a:r>
          </a:p>
        </p:txBody>
      </p:sp>
      <p:cxnSp>
        <p:nvCxnSpPr>
          <p:cNvPr id="13" name="Straight Connector 12">
            <a:extLst>
              <a:ext uri="{FF2B5EF4-FFF2-40B4-BE49-F238E27FC236}">
                <a16:creationId xmlns:a16="http://schemas.microsoft.com/office/drawing/2014/main" id="{90820F7A-8200-F6EC-CD29-1A142490DE0D}"/>
              </a:ext>
            </a:extLst>
          </p:cNvPr>
          <p:cNvCxnSpPr/>
          <p:nvPr userDrawn="1"/>
        </p:nvCxnSpPr>
        <p:spPr>
          <a:xfrm>
            <a:off x="0" y="2346960"/>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61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Content w/ photo two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E02EC8-ED4A-429F-6549-AB9EFF07F1D2}"/>
              </a:ext>
            </a:extLst>
          </p:cNvPr>
          <p:cNvSpPr/>
          <p:nvPr userDrawn="1"/>
        </p:nvSpPr>
        <p:spPr>
          <a:xfrm flipH="1">
            <a:off x="7711004" y="2625258"/>
            <a:ext cx="4480993" cy="3594921"/>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 name="Picture 9">
            <a:extLst>
              <a:ext uri="{FF2B5EF4-FFF2-40B4-BE49-F238E27FC236}">
                <a16:creationId xmlns:a16="http://schemas.microsoft.com/office/drawing/2014/main" id="{05E20A6C-8C1F-CE4C-8FA9-A0622ABC8B39}"/>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7711004" y="632484"/>
            <a:ext cx="4480997" cy="1991641"/>
          </a:xfrm>
          <a:prstGeom prst="rect">
            <a:avLst/>
          </a:prstGeom>
        </p:spPr>
      </p:pic>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11EA3CB7-CAD8-5C40-8FEB-CB2B36DE61CA}"/>
              </a:ext>
            </a:extLst>
          </p:cNvPr>
          <p:cNvSpPr>
            <a:spLocks noGrp="1"/>
          </p:cNvSpPr>
          <p:nvPr>
            <p:ph sz="quarter" idx="19" hasCustomPrompt="1"/>
          </p:nvPr>
        </p:nvSpPr>
        <p:spPr>
          <a:xfrm>
            <a:off x="548498" y="3065056"/>
            <a:ext cx="5313535" cy="2985096"/>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67798614-3F2F-6949-91FE-486B726DFF92}"/>
              </a:ext>
            </a:extLst>
          </p:cNvPr>
          <p:cNvSpPr>
            <a:spLocks noGrp="1"/>
          </p:cNvSpPr>
          <p:nvPr>
            <p:ph type="title"/>
          </p:nvPr>
        </p:nvSpPr>
        <p:spPr>
          <a:xfrm>
            <a:off x="414530" y="1292353"/>
            <a:ext cx="6489852" cy="658368"/>
          </a:xfrm>
          <a:prstGeom prst="rect">
            <a:avLst/>
          </a:prstGeom>
        </p:spPr>
        <p:txBody>
          <a:bodyPr vert="horz" lIns="0" tIns="0" rIns="0" bIns="0" rtlCol="0" anchor="t">
            <a:noAutofit/>
          </a:bodyPr>
          <a:lstStyle/>
          <a:p>
            <a:r>
              <a:rPr lang="en-US" dirty="0"/>
              <a:t>Click to edit Master title style</a:t>
            </a:r>
          </a:p>
        </p:txBody>
      </p:sp>
      <p:cxnSp>
        <p:nvCxnSpPr>
          <p:cNvPr id="13" name="Straight Connector 12">
            <a:extLst>
              <a:ext uri="{FF2B5EF4-FFF2-40B4-BE49-F238E27FC236}">
                <a16:creationId xmlns:a16="http://schemas.microsoft.com/office/drawing/2014/main" id="{90820F7A-8200-F6EC-CD29-1A142490DE0D}"/>
              </a:ext>
            </a:extLst>
          </p:cNvPr>
          <p:cNvCxnSpPr/>
          <p:nvPr userDrawn="1"/>
        </p:nvCxnSpPr>
        <p:spPr>
          <a:xfrm>
            <a:off x="0" y="2625256"/>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E1CE9F7-899D-8942-5795-70CF8E7215EF}"/>
              </a:ext>
            </a:extLst>
          </p:cNvPr>
          <p:cNvCxnSpPr>
            <a:cxnSpLocks/>
          </p:cNvCxnSpPr>
          <p:nvPr userDrawn="1"/>
        </p:nvCxnSpPr>
        <p:spPr>
          <a:xfrm flipH="1">
            <a:off x="7711005" y="632481"/>
            <a:ext cx="1" cy="558769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0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Content w/ photo">
    <p:spTree>
      <p:nvGrpSpPr>
        <p:cNvPr id="1" name=""/>
        <p:cNvGrpSpPr/>
        <p:nvPr/>
      </p:nvGrpSpPr>
      <p:grpSpPr>
        <a:xfrm>
          <a:off x="0" y="0"/>
          <a:ext cx="0" cy="0"/>
          <a:chOff x="0" y="0"/>
          <a:chExt cx="0" cy="0"/>
        </a:xfrm>
      </p:grpSpPr>
      <p:sp>
        <p:nvSpPr>
          <p:cNvPr id="23" name="Picture Placeholder 5">
            <a:extLst>
              <a:ext uri="{FF2B5EF4-FFF2-40B4-BE49-F238E27FC236}">
                <a16:creationId xmlns:a16="http://schemas.microsoft.com/office/drawing/2014/main" id="{71432B40-167F-7740-AFE2-499F23B77DA0}"/>
              </a:ext>
            </a:extLst>
          </p:cNvPr>
          <p:cNvSpPr>
            <a:spLocks noGrp="1"/>
          </p:cNvSpPr>
          <p:nvPr>
            <p:ph type="pic" sz="quarter" idx="15"/>
          </p:nvPr>
        </p:nvSpPr>
        <p:spPr>
          <a:xfrm>
            <a:off x="-1" y="3475536"/>
            <a:ext cx="2655113" cy="2743616"/>
          </a:xfrm>
          <a:solidFill>
            <a:schemeClr val="bg1">
              <a:lumMod val="95000"/>
            </a:schemeClr>
          </a:solidFill>
        </p:spPr>
      </p:sp>
      <p:cxnSp>
        <p:nvCxnSpPr>
          <p:cNvPr id="20" name="Straight Connector 19">
            <a:extLst>
              <a:ext uri="{FF2B5EF4-FFF2-40B4-BE49-F238E27FC236}">
                <a16:creationId xmlns:a16="http://schemas.microsoft.com/office/drawing/2014/main" id="{CCB70942-49AD-8844-AF17-0F8BFEF52AE0}"/>
              </a:ext>
            </a:extLst>
          </p:cNvPr>
          <p:cNvCxnSpPr>
            <a:cxnSpLocks/>
          </p:cNvCxnSpPr>
          <p:nvPr userDrawn="1"/>
        </p:nvCxnSpPr>
        <p:spPr>
          <a:xfrm>
            <a:off x="8026007" y="632485"/>
            <a:ext cx="0" cy="558668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8242304" y="1205024"/>
            <a:ext cx="3636433" cy="4721645"/>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19D057B6-05FF-104E-ABEA-D2BE18133540}"/>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5" name="Slide Number Placeholder 5">
            <a:extLst>
              <a:ext uri="{FF2B5EF4-FFF2-40B4-BE49-F238E27FC236}">
                <a16:creationId xmlns:a16="http://schemas.microsoft.com/office/drawing/2014/main" id="{26C213DD-8E8F-B04A-ABCB-B9EAA78B6CD9}"/>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24" name="Picture Placeholder 5">
            <a:extLst>
              <a:ext uri="{FF2B5EF4-FFF2-40B4-BE49-F238E27FC236}">
                <a16:creationId xmlns:a16="http://schemas.microsoft.com/office/drawing/2014/main" id="{031D1F22-696F-234D-AF2B-8E73230AF52B}"/>
              </a:ext>
            </a:extLst>
          </p:cNvPr>
          <p:cNvSpPr>
            <a:spLocks noGrp="1"/>
          </p:cNvSpPr>
          <p:nvPr>
            <p:ph type="pic" sz="quarter" idx="19"/>
          </p:nvPr>
        </p:nvSpPr>
        <p:spPr>
          <a:xfrm>
            <a:off x="2655112" y="3475536"/>
            <a:ext cx="2655109" cy="2743616"/>
          </a:xfrm>
          <a:solidFill>
            <a:schemeClr val="bg1">
              <a:lumMod val="95000"/>
            </a:schemeClr>
          </a:solidFill>
        </p:spPr>
      </p:sp>
      <p:sp>
        <p:nvSpPr>
          <p:cNvPr id="27" name="Picture Placeholder 5">
            <a:extLst>
              <a:ext uri="{FF2B5EF4-FFF2-40B4-BE49-F238E27FC236}">
                <a16:creationId xmlns:a16="http://schemas.microsoft.com/office/drawing/2014/main" id="{9B1EE823-4310-0B40-9D1B-2AA05DA9B299}"/>
              </a:ext>
            </a:extLst>
          </p:cNvPr>
          <p:cNvSpPr>
            <a:spLocks noGrp="1"/>
          </p:cNvSpPr>
          <p:nvPr>
            <p:ph type="pic" sz="quarter" idx="20"/>
          </p:nvPr>
        </p:nvSpPr>
        <p:spPr>
          <a:xfrm>
            <a:off x="5310214" y="3475536"/>
            <a:ext cx="2715743" cy="2743616"/>
          </a:xfrm>
          <a:solidFill>
            <a:schemeClr val="bg1">
              <a:lumMod val="95000"/>
            </a:schemeClr>
          </a:solidFill>
        </p:spPr>
      </p:sp>
      <p:sp>
        <p:nvSpPr>
          <p:cNvPr id="13" name="Title Placeholder 1">
            <a:extLst>
              <a:ext uri="{FF2B5EF4-FFF2-40B4-BE49-F238E27FC236}">
                <a16:creationId xmlns:a16="http://schemas.microsoft.com/office/drawing/2014/main" id="{2B87167B-A233-124A-8839-448E7C2F14CB}"/>
              </a:ext>
            </a:extLst>
          </p:cNvPr>
          <p:cNvSpPr>
            <a:spLocks noGrp="1"/>
          </p:cNvSpPr>
          <p:nvPr>
            <p:ph type="title"/>
          </p:nvPr>
        </p:nvSpPr>
        <p:spPr>
          <a:xfrm>
            <a:off x="419100" y="1084063"/>
            <a:ext cx="7390613"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65619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7E120-2DF1-8F4D-AB37-A81A5340A4F9}"/>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itle 1">
            <a:extLst>
              <a:ext uri="{FF2B5EF4-FFF2-40B4-BE49-F238E27FC236}">
                <a16:creationId xmlns:a16="http://schemas.microsoft.com/office/drawing/2014/main" id="{13A82341-8F34-7D4D-ADD9-613BEF0FFD69}"/>
              </a:ext>
            </a:extLst>
          </p:cNvPr>
          <p:cNvSpPr txBox="1">
            <a:spLocks/>
          </p:cNvSpPr>
          <p:nvPr userDrawn="1"/>
        </p:nvSpPr>
        <p:spPr>
          <a:xfrm>
            <a:off x="809814" y="710049"/>
            <a:ext cx="8149965" cy="541027"/>
          </a:xfrm>
          <a:prstGeom prst="rect">
            <a:avLst/>
          </a:prstGeom>
        </p:spPr>
        <p:txBody>
          <a:bodyPr/>
          <a:lstStyle>
            <a:lvl1pPr algn="l" defTabSz="457200" rtl="0" eaLnBrk="1" latinLnBrk="0" hangingPunct="1">
              <a:spcBef>
                <a:spcPct val="0"/>
              </a:spcBef>
              <a:buNone/>
              <a:defRPr sz="3200" kern="0" spc="30">
                <a:solidFill>
                  <a:schemeClr val="tx1"/>
                </a:solidFill>
                <a:latin typeface="+mj-lt"/>
                <a:ea typeface="+mj-ea"/>
                <a:cs typeface="+mj-cs"/>
              </a:defRPr>
            </a:lvl1pPr>
          </a:lstStyle>
          <a:p>
            <a:pPr marL="0" marR="0" lvl="0" indent="0" algn="l" defTabSz="457189" rtl="0" eaLnBrk="1" fontAlgn="auto" latinLnBrk="0" hangingPunct="1">
              <a:lnSpc>
                <a:spcPct val="95000"/>
              </a:lnSpc>
              <a:spcBef>
                <a:spcPct val="0"/>
              </a:spcBef>
              <a:spcAft>
                <a:spcPts val="0"/>
              </a:spcAft>
              <a:buClrTx/>
              <a:buSzTx/>
              <a:buFontTx/>
              <a:buNone/>
              <a:tabLst/>
              <a:defRPr/>
            </a:pPr>
            <a:r>
              <a:rPr kumimoji="0" lang="en-US" sz="2800" i="0" u="none" strike="noStrike" kern="0" cap="none" spc="31" normalizeH="0" baseline="0" noProof="0" dirty="0">
                <a:ln>
                  <a:noFill/>
                </a:ln>
                <a:solidFill>
                  <a:srgbClr val="FFFFFF"/>
                </a:solidFill>
                <a:effectLst/>
                <a:uLnTx/>
                <a:uFillTx/>
                <a:latin typeface="Arial"/>
                <a:ea typeface="+mj-ea"/>
                <a:cs typeface="+mj-cs"/>
              </a:rPr>
              <a:t>Legal and logos slides</a:t>
            </a:r>
          </a:p>
        </p:txBody>
      </p:sp>
      <p:sp>
        <p:nvSpPr>
          <p:cNvPr id="4" name="Rectangle 3">
            <a:extLst>
              <a:ext uri="{FF2B5EF4-FFF2-40B4-BE49-F238E27FC236}">
                <a16:creationId xmlns:a16="http://schemas.microsoft.com/office/drawing/2014/main" id="{EE9F2197-FB05-1441-AFA1-0E61F45C71A8}"/>
              </a:ext>
            </a:extLst>
          </p:cNvPr>
          <p:cNvSpPr/>
          <p:nvPr userDrawn="1"/>
        </p:nvSpPr>
        <p:spPr>
          <a:xfrm>
            <a:off x="809814" y="1603289"/>
            <a:ext cx="10096725" cy="1671227"/>
          </a:xfrm>
          <a:prstGeom prst="rect">
            <a:avLst/>
          </a:prstGeom>
        </p:spPr>
        <p:txBody>
          <a:bodyPr wrap="square">
            <a:spAutoFit/>
          </a:bodyPr>
          <a:lstStyle/>
          <a:p>
            <a:pPr marL="0" marR="0" lvl="0" indent="0" algn="l" defTabSz="457189"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 following slides can be used for versioning and can be found in the Master Slides to copy/paste the logos (</a:t>
            </a:r>
            <a:r>
              <a:rPr kumimoji="0" lang="en-US" sz="1800" b="1" i="0" u="none" strike="noStrike" kern="1200" cap="none" spc="0" normalizeH="0" baseline="0" noProof="0" dirty="0">
                <a:ln>
                  <a:noFill/>
                </a:ln>
                <a:solidFill>
                  <a:srgbClr val="FFFFFF"/>
                </a:solidFill>
                <a:effectLst/>
                <a:uLnTx/>
                <a:uFillTx/>
                <a:latin typeface="Arial"/>
                <a:ea typeface="+mn-ea"/>
                <a:cs typeface="+mn-cs"/>
              </a:rPr>
              <a:t>View &gt; Slide Master</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457189" rtl="0" eaLnBrk="1" fontAlgn="auto" latinLnBrk="0" hangingPunct="1">
              <a:lnSpc>
                <a:spcPct val="95000"/>
              </a:lnSpc>
              <a:spcBef>
                <a:spcPts val="0"/>
              </a:spcBef>
              <a:spcAft>
                <a:spcPts val="0"/>
              </a:spcAft>
              <a:buClrTx/>
              <a:buSzTx/>
              <a:buFontTx/>
              <a:buNone/>
              <a:tabLst/>
              <a:defRPr/>
            </a:pPr>
            <a:endParaRPr lang="en-US" sz="1800" dirty="0">
              <a:solidFill>
                <a:srgbClr val="FFFFFF"/>
              </a:solidFill>
              <a:latin typeface="Arial"/>
            </a:endParaRPr>
          </a:p>
          <a:p>
            <a:pPr marL="0" marR="0" lvl="0" indent="0" algn="l" defTabSz="457189"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To insert a legal slide, go to New Slide and insert brand needed.</a:t>
            </a:r>
          </a:p>
          <a:p>
            <a:pPr marL="0" marR="0" lvl="0" indent="0" algn="l" defTabSz="457189" rtl="0" eaLnBrk="1" fontAlgn="auto" latinLnBrk="0" hangingPunct="1">
              <a:lnSpc>
                <a:spcPct val="95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457189"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Icons can be copied and pasted from the Slide Master level.</a:t>
            </a:r>
          </a:p>
        </p:txBody>
      </p:sp>
    </p:spTree>
    <p:extLst>
      <p:ext uri="{BB962C8B-B14F-4D97-AF65-F5344CB8AC3E}">
        <p14:creationId xmlns:p14="http://schemas.microsoft.com/office/powerpoint/2010/main" val="427840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Content w/ photo">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DF61AF3A-24FF-E241-BF7D-EDA917784AA5}"/>
              </a:ext>
            </a:extLst>
          </p:cNvPr>
          <p:cNvSpPr>
            <a:spLocks noGrp="1"/>
          </p:cNvSpPr>
          <p:nvPr>
            <p:ph type="pic" sz="quarter" idx="15" hasCustomPrompt="1"/>
          </p:nvPr>
        </p:nvSpPr>
        <p:spPr>
          <a:xfrm>
            <a:off x="1" y="632483"/>
            <a:ext cx="3674371" cy="2183848"/>
          </a:xfrm>
          <a:solidFill>
            <a:schemeClr val="bg1">
              <a:lumMod val="95000"/>
            </a:schemeClr>
          </a:solidFill>
        </p:spPr>
        <p:txBody>
          <a:bodyPr bIns="594360" anchor="ctr" anchorCtr="0"/>
          <a:lstStyle>
            <a:lvl1pPr marL="0" indent="0" algn="ctr">
              <a:buNone/>
              <a:defRPr/>
            </a:lvl1pPr>
          </a:lstStyle>
          <a:p>
            <a:r>
              <a:rPr lang="en-US" dirty="0"/>
              <a:t>Insert picture here</a:t>
            </a:r>
          </a:p>
        </p:txBody>
      </p:sp>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3949701" y="3009440"/>
            <a:ext cx="7929032" cy="2735729"/>
          </a:xfrm>
        </p:spPr>
        <p:txBody>
          <a:bodyPr>
            <a:noAutofit/>
          </a:bodyPr>
          <a:lstStyle>
            <a:lvl1pPr>
              <a:defRPr sz="1867">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ED3CA431-F1AD-4941-92B9-6F016F30E65F}"/>
              </a:ext>
            </a:extLst>
          </p:cNvPr>
          <p:cNvCxnSpPr/>
          <p:nvPr userDrawn="1"/>
        </p:nvCxnSpPr>
        <p:spPr>
          <a:xfrm>
            <a:off x="3915" y="2816352"/>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117AD09-7822-7D48-955F-C47D33C85E36}"/>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59F416-7912-E74F-8123-046045C6DB5C}"/>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2AE3D583-B493-7D4B-B245-F2C82B89C503}"/>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5" name="Slide Number Placeholder 5">
            <a:extLst>
              <a:ext uri="{FF2B5EF4-FFF2-40B4-BE49-F238E27FC236}">
                <a16:creationId xmlns:a16="http://schemas.microsoft.com/office/drawing/2014/main" id="{1E891E4E-68F9-7F4F-9C89-804BFCB0933B}"/>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12" name="Title Placeholder 1">
            <a:extLst>
              <a:ext uri="{FF2B5EF4-FFF2-40B4-BE49-F238E27FC236}">
                <a16:creationId xmlns:a16="http://schemas.microsoft.com/office/drawing/2014/main" id="{9DC783CD-8DBE-0C48-B33E-A0EB553BE9D8}"/>
              </a:ext>
            </a:extLst>
          </p:cNvPr>
          <p:cNvSpPr>
            <a:spLocks noGrp="1"/>
          </p:cNvSpPr>
          <p:nvPr>
            <p:ph type="title"/>
          </p:nvPr>
        </p:nvSpPr>
        <p:spPr>
          <a:xfrm>
            <a:off x="3949702" y="1084064"/>
            <a:ext cx="7619153" cy="1539201"/>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21840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ontent w/ photo two column">
    <p:spTree>
      <p:nvGrpSpPr>
        <p:cNvPr id="1" name=""/>
        <p:cNvGrpSpPr/>
        <p:nvPr/>
      </p:nvGrpSpPr>
      <p:grpSpPr>
        <a:xfrm>
          <a:off x="0" y="0"/>
          <a:ext cx="0" cy="0"/>
          <a:chOff x="0" y="0"/>
          <a:chExt cx="0" cy="0"/>
        </a:xfrm>
      </p:grpSpPr>
      <p:pic>
        <p:nvPicPr>
          <p:cNvPr id="10" name="Picture 9" descr="A person working on a bicycle&#10;&#10;Description automatically generated with medium confidence">
            <a:extLst>
              <a:ext uri="{FF2B5EF4-FFF2-40B4-BE49-F238E27FC236}">
                <a16:creationId xmlns:a16="http://schemas.microsoft.com/office/drawing/2014/main" id="{05E20A6C-8C1F-CE4C-8FA9-A0622ABC8B39}"/>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1" y="639217"/>
            <a:ext cx="3674371" cy="2177111"/>
          </a:xfrm>
          <a:prstGeom prst="rect">
            <a:avLst/>
          </a:prstGeom>
        </p:spPr>
      </p:pic>
      <p:sp>
        <p:nvSpPr>
          <p:cNvPr id="11" name="Picture Placeholder 5">
            <a:extLst>
              <a:ext uri="{FF2B5EF4-FFF2-40B4-BE49-F238E27FC236}">
                <a16:creationId xmlns:a16="http://schemas.microsoft.com/office/drawing/2014/main" id="{4137E6C0-62AB-BD47-86C2-C7EA439E3173}"/>
              </a:ext>
            </a:extLst>
          </p:cNvPr>
          <p:cNvSpPr>
            <a:spLocks noGrp="1"/>
          </p:cNvSpPr>
          <p:nvPr>
            <p:ph type="pic" sz="quarter" idx="15"/>
          </p:nvPr>
        </p:nvSpPr>
        <p:spPr>
          <a:xfrm>
            <a:off x="1" y="632481"/>
            <a:ext cx="3674371" cy="2183851"/>
          </a:xfrm>
          <a:solidFill>
            <a:schemeClr val="bg1">
              <a:lumMod val="95000"/>
            </a:schemeClr>
          </a:solidFill>
        </p:spPr>
      </p:sp>
      <p:cxnSp>
        <p:nvCxnSpPr>
          <p:cNvPr id="20" name="Straight Connector 19">
            <a:extLst>
              <a:ext uri="{FF2B5EF4-FFF2-40B4-BE49-F238E27FC236}">
                <a16:creationId xmlns:a16="http://schemas.microsoft.com/office/drawing/2014/main" id="{CCB70942-49AD-8844-AF17-0F8BFEF52AE0}"/>
              </a:ext>
            </a:extLst>
          </p:cNvPr>
          <p:cNvCxnSpPr>
            <a:cxnSpLocks/>
          </p:cNvCxnSpPr>
          <p:nvPr userDrawn="1"/>
        </p:nvCxnSpPr>
        <p:spPr>
          <a:xfrm>
            <a:off x="6096000" y="2828298"/>
            <a:ext cx="0" cy="33930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6351158" y="3065056"/>
            <a:ext cx="5356847" cy="2985096"/>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A298CF-B5DD-B044-91BC-A1E3009E2680}"/>
              </a:ext>
            </a:extLst>
          </p:cNvPr>
          <p:cNvCxnSpPr/>
          <p:nvPr userDrawn="1"/>
        </p:nvCxnSpPr>
        <p:spPr>
          <a:xfrm>
            <a:off x="0" y="2828296"/>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11EA3CB7-CAD8-5C40-8FEB-CB2B36DE61CA}"/>
              </a:ext>
            </a:extLst>
          </p:cNvPr>
          <p:cNvSpPr>
            <a:spLocks noGrp="1"/>
          </p:cNvSpPr>
          <p:nvPr>
            <p:ph sz="quarter" idx="19" hasCustomPrompt="1"/>
          </p:nvPr>
        </p:nvSpPr>
        <p:spPr>
          <a:xfrm>
            <a:off x="548498" y="3065056"/>
            <a:ext cx="5313535" cy="2985096"/>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a:extLst>
              <a:ext uri="{FF2B5EF4-FFF2-40B4-BE49-F238E27FC236}">
                <a16:creationId xmlns:a16="http://schemas.microsoft.com/office/drawing/2014/main" id="{47E3E1CB-C425-FA48-95C9-89D0B9B206FF}"/>
              </a:ext>
            </a:extLst>
          </p:cNvPr>
          <p:cNvSpPr>
            <a:spLocks noGrp="1"/>
          </p:cNvSpPr>
          <p:nvPr>
            <p:ph type="title"/>
          </p:nvPr>
        </p:nvSpPr>
        <p:spPr>
          <a:xfrm>
            <a:off x="3951417" y="1084064"/>
            <a:ext cx="7606455" cy="1573077"/>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81565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 with highlight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10F8690E-E7F3-4D4A-AE8D-2B6894099613}"/>
              </a:ext>
            </a:extLst>
          </p:cNvPr>
          <p:cNvSpPr>
            <a:spLocks noGrp="1"/>
          </p:cNvSpPr>
          <p:nvPr>
            <p:ph type="subTitle" idx="1" hasCustomPrompt="1"/>
          </p:nvPr>
        </p:nvSpPr>
        <p:spPr>
          <a:xfrm>
            <a:off x="4454461" y="2725299"/>
            <a:ext cx="6888755" cy="2684045"/>
          </a:xfrm>
        </p:spPr>
        <p:txBody>
          <a:bodyPr tIns="45720" anchor="ctr">
            <a:noAutofit/>
          </a:bodyPr>
          <a:lstStyle>
            <a:lvl1pPr marL="0" marR="0" indent="0" algn="l" defTabSz="914354" rtl="0" eaLnBrk="1" fontAlgn="auto" latinLnBrk="0" hangingPunct="1">
              <a:lnSpc>
                <a:spcPct val="100000"/>
              </a:lnSpc>
              <a:spcBef>
                <a:spcPts val="267"/>
              </a:spcBef>
              <a:spcAft>
                <a:spcPts val="1067"/>
              </a:spcAft>
              <a:buClr>
                <a:schemeClr val="accent1"/>
              </a:buClr>
              <a:buSzPct val="80000"/>
              <a:buFont typeface="Futura PT Bold" panose="020B0902020204020203" pitchFamily="34" charset="77"/>
              <a:buNone/>
              <a:tabLst/>
              <a:defRPr sz="1600" spc="0">
                <a:solidFill>
                  <a:schemeClr val="tx1"/>
                </a:solidFill>
                <a:latin typeface="+mj-lt"/>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r>
              <a:rPr lang="zh-TW" altLang="en-US" dirty="0"/>
              <a:t> </a:t>
            </a:r>
            <a:r>
              <a:rPr lang="en-US" altLang="zh-TW" dirty="0"/>
              <a:t>–</a:t>
            </a:r>
            <a:r>
              <a:rPr lang="zh-TW" altLang="en-US" dirty="0"/>
              <a:t> </a:t>
            </a:r>
            <a:r>
              <a:rPr lang="en-US" altLang="zh-TW" dirty="0"/>
              <a:t>Arial 12pt</a:t>
            </a:r>
          </a:p>
          <a:p>
            <a:pPr marL="0" marR="0" lvl="0" indent="0" algn="l" defTabSz="914354" rtl="0" eaLnBrk="1" fontAlgn="auto" latinLnBrk="0" hangingPunct="1">
              <a:lnSpc>
                <a:spcPct val="100000"/>
              </a:lnSpc>
              <a:spcBef>
                <a:spcPts val="267"/>
              </a:spcBef>
              <a:spcAft>
                <a:spcPts val="1067"/>
              </a:spcAft>
              <a:buClr>
                <a:schemeClr val="accent1"/>
              </a:buClr>
              <a:buSzPct val="80000"/>
              <a:buFont typeface="Futura PT Bold" panose="020B0902020204020203" pitchFamily="34" charset="77"/>
              <a:buNone/>
              <a:tabLst/>
              <a:defRPr/>
            </a:pPr>
            <a:r>
              <a:rPr lang="en-US" dirty="0"/>
              <a:t>Click to edit Master subtitle style</a:t>
            </a:r>
            <a:r>
              <a:rPr lang="zh-TW" altLang="en-US" dirty="0"/>
              <a:t> </a:t>
            </a:r>
            <a:r>
              <a:rPr lang="en-US" altLang="zh-TW" dirty="0"/>
              <a:t>–</a:t>
            </a:r>
            <a:r>
              <a:rPr lang="zh-TW" altLang="en-US" dirty="0"/>
              <a:t> </a:t>
            </a:r>
            <a:r>
              <a:rPr lang="en-US" altLang="zh-TW" dirty="0"/>
              <a:t>Arial 12pt</a:t>
            </a:r>
            <a:endParaRPr lang="en-US" dirty="0"/>
          </a:p>
          <a:p>
            <a:pPr marL="0" marR="0" lvl="0" indent="0" algn="l" defTabSz="914354" rtl="0" eaLnBrk="1" fontAlgn="auto" latinLnBrk="0" hangingPunct="1">
              <a:lnSpc>
                <a:spcPct val="100000"/>
              </a:lnSpc>
              <a:spcBef>
                <a:spcPts val="267"/>
              </a:spcBef>
              <a:spcAft>
                <a:spcPts val="1067"/>
              </a:spcAft>
              <a:buClr>
                <a:schemeClr val="accent1"/>
              </a:buClr>
              <a:buSzPct val="80000"/>
              <a:buFont typeface="Futura PT Bold" panose="020B0902020204020203" pitchFamily="34" charset="77"/>
              <a:buNone/>
              <a:tabLst/>
              <a:defRPr/>
            </a:pPr>
            <a:r>
              <a:rPr lang="en-US" dirty="0"/>
              <a:t>Click to edit Master subtitle style</a:t>
            </a:r>
            <a:r>
              <a:rPr lang="zh-TW" altLang="en-US" dirty="0"/>
              <a:t> </a:t>
            </a:r>
            <a:r>
              <a:rPr lang="en-US" altLang="zh-TW" dirty="0"/>
              <a:t>–</a:t>
            </a:r>
            <a:r>
              <a:rPr lang="zh-TW" altLang="en-US" dirty="0"/>
              <a:t> </a:t>
            </a:r>
            <a:r>
              <a:rPr lang="en-US" altLang="zh-TW" dirty="0"/>
              <a:t>Arial 12pt</a:t>
            </a:r>
            <a:endParaRPr lang="en-US" dirty="0"/>
          </a:p>
          <a:p>
            <a:pPr marL="0" marR="0" lvl="0" indent="0" algn="l" defTabSz="914354" rtl="0" eaLnBrk="1" fontAlgn="auto" latinLnBrk="0" hangingPunct="1">
              <a:lnSpc>
                <a:spcPct val="100000"/>
              </a:lnSpc>
              <a:spcBef>
                <a:spcPts val="267"/>
              </a:spcBef>
              <a:spcAft>
                <a:spcPts val="1067"/>
              </a:spcAft>
              <a:buClr>
                <a:schemeClr val="accent1"/>
              </a:buClr>
              <a:buSzPct val="80000"/>
              <a:buFont typeface="Futura PT Bold" panose="020B0902020204020203" pitchFamily="34" charset="77"/>
              <a:buNone/>
              <a:tabLst/>
              <a:defRPr/>
            </a:pPr>
            <a:r>
              <a:rPr lang="en-US" dirty="0"/>
              <a:t>Click to edit Master subtitle style</a:t>
            </a:r>
            <a:r>
              <a:rPr lang="zh-TW" altLang="en-US" dirty="0"/>
              <a:t> </a:t>
            </a:r>
            <a:r>
              <a:rPr lang="en-US" altLang="zh-TW" dirty="0"/>
              <a:t>–</a:t>
            </a:r>
            <a:r>
              <a:rPr lang="zh-TW" altLang="en-US" dirty="0"/>
              <a:t> </a:t>
            </a:r>
            <a:r>
              <a:rPr lang="en-US" altLang="zh-TW" dirty="0"/>
              <a:t>Arial 12pt</a:t>
            </a:r>
          </a:p>
          <a:p>
            <a:pPr marL="0" marR="0" lvl="0" indent="0" algn="l" defTabSz="914354" rtl="0" eaLnBrk="1" fontAlgn="auto" latinLnBrk="0" hangingPunct="1">
              <a:lnSpc>
                <a:spcPct val="100000"/>
              </a:lnSpc>
              <a:spcBef>
                <a:spcPts val="267"/>
              </a:spcBef>
              <a:spcAft>
                <a:spcPts val="1067"/>
              </a:spcAft>
              <a:buClr>
                <a:schemeClr val="accent1"/>
              </a:buClr>
              <a:buSzPct val="80000"/>
              <a:buFont typeface="Futura PT Bold" panose="020B0902020204020203" pitchFamily="34" charset="77"/>
              <a:buNone/>
              <a:tabLst/>
              <a:defRPr/>
            </a:pPr>
            <a:r>
              <a:rPr lang="en-US" dirty="0"/>
              <a:t>Click to edit Master subtitle style</a:t>
            </a:r>
            <a:r>
              <a:rPr lang="zh-TW" altLang="en-US" dirty="0"/>
              <a:t> </a:t>
            </a:r>
            <a:r>
              <a:rPr lang="en-US" altLang="zh-TW" dirty="0"/>
              <a:t>–</a:t>
            </a:r>
            <a:r>
              <a:rPr lang="zh-TW" altLang="en-US" dirty="0"/>
              <a:t> </a:t>
            </a:r>
            <a:r>
              <a:rPr lang="en-US" altLang="zh-TW" dirty="0"/>
              <a:t>Arial 12pt</a:t>
            </a:r>
            <a:endParaRPr lang="en-US" dirty="0"/>
          </a:p>
        </p:txBody>
      </p:sp>
      <p:sp>
        <p:nvSpPr>
          <p:cNvPr id="18" name="Footer Placeholder 5">
            <a:extLst>
              <a:ext uri="{FF2B5EF4-FFF2-40B4-BE49-F238E27FC236}">
                <a16:creationId xmlns:a16="http://schemas.microsoft.com/office/drawing/2014/main" id="{537D08BA-CEB8-4841-AEA8-2570BCAFF9D2}"/>
              </a:ext>
            </a:extLst>
          </p:cNvPr>
          <p:cNvSpPr>
            <a:spLocks noGrp="1"/>
          </p:cNvSpPr>
          <p:nvPr>
            <p:ph type="ftr" sz="quarter" idx="16"/>
          </p:nvPr>
        </p:nvSpPr>
        <p:spPr>
          <a:xfrm>
            <a:off x="848784" y="6354976"/>
            <a:ext cx="6720416" cy="365125"/>
          </a:xfrm>
        </p:spPr>
        <p:txBody>
          <a:bodyPr/>
          <a:lstStyle/>
          <a:p>
            <a:endParaRPr lang="en-US" dirty="0"/>
          </a:p>
        </p:txBody>
      </p:sp>
      <p:sp>
        <p:nvSpPr>
          <p:cNvPr id="19" name="Slide Number Placeholder 2">
            <a:extLst>
              <a:ext uri="{FF2B5EF4-FFF2-40B4-BE49-F238E27FC236}">
                <a16:creationId xmlns:a16="http://schemas.microsoft.com/office/drawing/2014/main" id="{D8B212DD-517F-3C41-B34F-0DA8D187529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26" name="Text Placeholder 2">
            <a:extLst>
              <a:ext uri="{FF2B5EF4-FFF2-40B4-BE49-F238E27FC236}">
                <a16:creationId xmlns:a16="http://schemas.microsoft.com/office/drawing/2014/main" id="{4322D296-9648-AC40-8A81-2BE0343538EC}"/>
              </a:ext>
            </a:extLst>
          </p:cNvPr>
          <p:cNvSpPr>
            <a:spLocks noGrp="1"/>
          </p:cNvSpPr>
          <p:nvPr>
            <p:ph idx="17" hasCustomPrompt="1"/>
          </p:nvPr>
        </p:nvSpPr>
        <p:spPr>
          <a:xfrm>
            <a:off x="419102" y="1506439"/>
            <a:ext cx="10181324" cy="534223"/>
          </a:xfrm>
          <a:prstGeom prst="rect">
            <a:avLst/>
          </a:prstGeom>
        </p:spPr>
        <p:txBody>
          <a:bodyPr vert="horz" lIns="0" tIns="0" rIns="0" bIns="0" rtlCol="0">
            <a:noAutofit/>
          </a:bodyPr>
          <a:lstStyle>
            <a:lvl1pPr marL="0" indent="0">
              <a:buFontTx/>
              <a:buNone/>
              <a:defRPr sz="3733" b="1" spc="-133" baseline="0">
                <a:solidFill>
                  <a:schemeClr val="accent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continued headline emphasis</a:t>
            </a:r>
          </a:p>
        </p:txBody>
      </p:sp>
      <p:sp>
        <p:nvSpPr>
          <p:cNvPr id="28" name="Text Placeholder 2">
            <a:extLst>
              <a:ext uri="{FF2B5EF4-FFF2-40B4-BE49-F238E27FC236}">
                <a16:creationId xmlns:a16="http://schemas.microsoft.com/office/drawing/2014/main" id="{7F5C3E05-64C4-D54E-A290-40C677BF6985}"/>
              </a:ext>
            </a:extLst>
          </p:cNvPr>
          <p:cNvSpPr>
            <a:spLocks noGrp="1"/>
          </p:cNvSpPr>
          <p:nvPr>
            <p:ph idx="18"/>
          </p:nvPr>
        </p:nvSpPr>
        <p:spPr>
          <a:xfrm>
            <a:off x="848786" y="2701659"/>
            <a:ext cx="2878076" cy="2709097"/>
          </a:xfrm>
          <a:prstGeom prst="rect">
            <a:avLst/>
          </a:prstGeom>
        </p:spPr>
        <p:txBody>
          <a:bodyPr vert="horz" lIns="0" tIns="0" rIns="0" bIns="0" rtlCol="0" anchor="ctr">
            <a:noAutofit/>
          </a:bodyPr>
          <a:lstStyle>
            <a:lvl1pPr marL="0" marR="0" indent="0" algn="l" defTabSz="914354" rtl="0" eaLnBrk="1" fontAlgn="auto" latinLnBrk="0" hangingPunct="1">
              <a:lnSpc>
                <a:spcPct val="95000"/>
              </a:lnSpc>
              <a:spcBef>
                <a:spcPts val="267"/>
              </a:spcBef>
              <a:spcAft>
                <a:spcPts val="1067"/>
              </a:spcAft>
              <a:buClr>
                <a:schemeClr val="accent1"/>
              </a:buClr>
              <a:buSzPct val="80000"/>
              <a:buFont typeface="Futura PT Bold" panose="020B0902020204020203" pitchFamily="34" charset="77"/>
              <a:buNone/>
              <a:tabLst/>
              <a:defRPr sz="2133" b="1">
                <a:solidFill>
                  <a:srgbClr val="002E58"/>
                </a:solidFill>
              </a:defRPr>
            </a:lvl1pPr>
          </a:lstStyle>
          <a:p>
            <a:pPr marL="228589" marR="0" lvl="0" indent="-228589" algn="l" defTabSz="914354" rtl="0" eaLnBrk="1" fontAlgn="auto" latinLnBrk="0" hangingPunct="1">
              <a:lnSpc>
                <a:spcPct val="95000"/>
              </a:lnSpc>
              <a:spcBef>
                <a:spcPts val="267"/>
              </a:spcBef>
              <a:spcAft>
                <a:spcPts val="1067"/>
              </a:spcAft>
              <a:buClr>
                <a:schemeClr val="accent1"/>
              </a:buClr>
              <a:buSzPct val="80000"/>
              <a:buFont typeface="Futura PT Bold" panose="020B0902020204020203" pitchFamily="34" charset="77"/>
              <a:buChar char="◦"/>
              <a:tabLst/>
              <a:defRPr/>
            </a:pPr>
            <a:r>
              <a:rPr lang="en-US" dirty="0"/>
              <a:t>Click to edit Master text styles</a:t>
            </a:r>
          </a:p>
          <a:p>
            <a:pPr marL="228589" marR="0" lvl="0" indent="-228589" algn="l" defTabSz="914354" rtl="0" eaLnBrk="1" fontAlgn="auto" latinLnBrk="0" hangingPunct="1">
              <a:lnSpc>
                <a:spcPct val="95000"/>
              </a:lnSpc>
              <a:spcBef>
                <a:spcPts val="267"/>
              </a:spcBef>
              <a:spcAft>
                <a:spcPts val="1067"/>
              </a:spcAft>
              <a:buClr>
                <a:schemeClr val="accent1"/>
              </a:buClr>
              <a:buSzPct val="80000"/>
              <a:buFont typeface="Futura PT Bold" panose="020B0902020204020203" pitchFamily="34" charset="77"/>
              <a:buChar char="◦"/>
              <a:tabLst/>
              <a:defRPr/>
            </a:pPr>
            <a:r>
              <a:rPr lang="en-US" dirty="0"/>
              <a:t>Click to edit Master text styles </a:t>
            </a:r>
          </a:p>
          <a:p>
            <a:pPr marL="228589" marR="0" lvl="0" indent="-228589" algn="l" defTabSz="914354" rtl="0" eaLnBrk="1" fontAlgn="auto" latinLnBrk="0" hangingPunct="1">
              <a:lnSpc>
                <a:spcPct val="95000"/>
              </a:lnSpc>
              <a:spcBef>
                <a:spcPts val="267"/>
              </a:spcBef>
              <a:spcAft>
                <a:spcPts val="1067"/>
              </a:spcAft>
              <a:buClr>
                <a:schemeClr val="accent1"/>
              </a:buClr>
              <a:buSzPct val="80000"/>
              <a:buFont typeface="Futura PT Bold" panose="020B0902020204020203" pitchFamily="34" charset="77"/>
              <a:buChar char="◦"/>
              <a:tabLst/>
              <a:defRPr/>
            </a:pPr>
            <a:r>
              <a:rPr lang="en-US" dirty="0"/>
              <a:t>Click to edit Master text styles – </a:t>
            </a:r>
          </a:p>
        </p:txBody>
      </p:sp>
      <p:sp>
        <p:nvSpPr>
          <p:cNvPr id="11" name="Title Placeholder 1">
            <a:extLst>
              <a:ext uri="{FF2B5EF4-FFF2-40B4-BE49-F238E27FC236}">
                <a16:creationId xmlns:a16="http://schemas.microsoft.com/office/drawing/2014/main" id="{EA2D4EB4-1FAF-D64F-8614-FEACFCF54560}"/>
              </a:ext>
            </a:extLst>
          </p:cNvPr>
          <p:cNvSpPr>
            <a:spLocks noGrp="1"/>
          </p:cNvSpPr>
          <p:nvPr>
            <p:ph type="title"/>
          </p:nvPr>
        </p:nvSpPr>
        <p:spPr>
          <a:xfrm>
            <a:off x="419101" y="1084064"/>
            <a:ext cx="11149755" cy="534221"/>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23129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ontent with highlight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ooter Placeholder 5">
            <a:extLst>
              <a:ext uri="{FF2B5EF4-FFF2-40B4-BE49-F238E27FC236}">
                <a16:creationId xmlns:a16="http://schemas.microsoft.com/office/drawing/2014/main" id="{537D08BA-CEB8-4841-AEA8-2570BCAFF9D2}"/>
              </a:ext>
            </a:extLst>
          </p:cNvPr>
          <p:cNvSpPr>
            <a:spLocks noGrp="1"/>
          </p:cNvSpPr>
          <p:nvPr>
            <p:ph type="ftr" sz="quarter" idx="16"/>
          </p:nvPr>
        </p:nvSpPr>
        <p:spPr>
          <a:xfrm>
            <a:off x="848784" y="6354976"/>
            <a:ext cx="6720416" cy="365125"/>
          </a:xfrm>
        </p:spPr>
        <p:txBody>
          <a:bodyPr/>
          <a:lstStyle/>
          <a:p>
            <a:endParaRPr lang="en-US" dirty="0"/>
          </a:p>
        </p:txBody>
      </p:sp>
      <p:sp>
        <p:nvSpPr>
          <p:cNvPr id="19" name="Slide Number Placeholder 2">
            <a:extLst>
              <a:ext uri="{FF2B5EF4-FFF2-40B4-BE49-F238E27FC236}">
                <a16:creationId xmlns:a16="http://schemas.microsoft.com/office/drawing/2014/main" id="{D8B212DD-517F-3C41-B34F-0DA8D187529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24" name="Text Placeholder 2">
            <a:extLst>
              <a:ext uri="{FF2B5EF4-FFF2-40B4-BE49-F238E27FC236}">
                <a16:creationId xmlns:a16="http://schemas.microsoft.com/office/drawing/2014/main" id="{04F816E0-C179-BB4E-AA77-5DF8479C9753}"/>
              </a:ext>
            </a:extLst>
          </p:cNvPr>
          <p:cNvSpPr>
            <a:spLocks noGrp="1"/>
          </p:cNvSpPr>
          <p:nvPr>
            <p:ph idx="17" hasCustomPrompt="1"/>
          </p:nvPr>
        </p:nvSpPr>
        <p:spPr>
          <a:xfrm>
            <a:off x="419102" y="1506037"/>
            <a:ext cx="10181324" cy="534223"/>
          </a:xfrm>
          <a:prstGeom prst="rect">
            <a:avLst/>
          </a:prstGeom>
        </p:spPr>
        <p:txBody>
          <a:bodyPr vert="horz" lIns="0" tIns="0" rIns="0" bIns="0" rtlCol="0" anchor="t">
            <a:noAutofit/>
          </a:bodyPr>
          <a:lstStyle>
            <a:lvl1pPr marL="0" indent="0">
              <a:buFontTx/>
              <a:buNone/>
              <a:defRPr sz="3733" b="1" spc="-133" baseline="0">
                <a:solidFill>
                  <a:schemeClr val="accent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continued headline emphasis</a:t>
            </a:r>
          </a:p>
        </p:txBody>
      </p:sp>
      <p:sp>
        <p:nvSpPr>
          <p:cNvPr id="34" name="Text Placeholder 2">
            <a:extLst>
              <a:ext uri="{FF2B5EF4-FFF2-40B4-BE49-F238E27FC236}">
                <a16:creationId xmlns:a16="http://schemas.microsoft.com/office/drawing/2014/main" id="{D93D93FF-0EDB-864F-AAAB-331F286950F6}"/>
              </a:ext>
            </a:extLst>
          </p:cNvPr>
          <p:cNvSpPr>
            <a:spLocks noGrp="1"/>
          </p:cNvSpPr>
          <p:nvPr>
            <p:ph idx="18" hasCustomPrompt="1"/>
          </p:nvPr>
        </p:nvSpPr>
        <p:spPr>
          <a:xfrm>
            <a:off x="419100" y="2117270"/>
            <a:ext cx="10181325" cy="611281"/>
          </a:xfrm>
          <a:prstGeom prst="rect">
            <a:avLst/>
          </a:prstGeom>
        </p:spPr>
        <p:txBody>
          <a:bodyPr vert="horz" lIns="0" tIns="0" rIns="0" bIns="0" rtlCol="0">
            <a:noAutofit/>
          </a:bodyPr>
          <a:lstStyle>
            <a:lvl1pPr marL="0" indent="0">
              <a:buFontTx/>
              <a:buNone/>
              <a:defRPr sz="1867"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More copy to go here – Arial 14 </a:t>
            </a:r>
            <a:r>
              <a:rPr lang="en-US" dirty="0" err="1"/>
              <a:t>pt</a:t>
            </a:r>
            <a:endParaRPr lang="en-US" dirty="0"/>
          </a:p>
        </p:txBody>
      </p:sp>
      <p:sp>
        <p:nvSpPr>
          <p:cNvPr id="37" name="Text Placeholder 2">
            <a:extLst>
              <a:ext uri="{FF2B5EF4-FFF2-40B4-BE49-F238E27FC236}">
                <a16:creationId xmlns:a16="http://schemas.microsoft.com/office/drawing/2014/main" id="{C61EB255-7F10-2A42-B5DE-6EC2B98BE585}"/>
              </a:ext>
            </a:extLst>
          </p:cNvPr>
          <p:cNvSpPr>
            <a:spLocks noGrp="1"/>
          </p:cNvSpPr>
          <p:nvPr>
            <p:ph idx="20" hasCustomPrompt="1"/>
          </p:nvPr>
        </p:nvSpPr>
        <p:spPr>
          <a:xfrm>
            <a:off x="4918278" y="3323205"/>
            <a:ext cx="1856769" cy="962304"/>
          </a:xfrm>
          <a:prstGeom prst="rect">
            <a:avLst/>
          </a:prstGeom>
        </p:spPr>
        <p:txBody>
          <a:bodyPr vert="horz" lIns="0" tIns="0" rIns="0" bIns="0" rtlCol="0">
            <a:noAutofit/>
          </a:bodyPr>
          <a:lstStyle>
            <a:lvl1pPr marL="0" indent="0" algn="ctr">
              <a:buFontTx/>
              <a:buNone/>
              <a:defRPr sz="6400" b="1" spc="-67" baseline="0">
                <a:solidFill>
                  <a:schemeClr val="accent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XX%</a:t>
            </a:r>
          </a:p>
        </p:txBody>
      </p:sp>
      <p:sp>
        <p:nvSpPr>
          <p:cNvPr id="38" name="Text Placeholder 2">
            <a:extLst>
              <a:ext uri="{FF2B5EF4-FFF2-40B4-BE49-F238E27FC236}">
                <a16:creationId xmlns:a16="http://schemas.microsoft.com/office/drawing/2014/main" id="{01EA4EF1-EFFE-484F-9905-4EEAEFEBFED8}"/>
              </a:ext>
            </a:extLst>
          </p:cNvPr>
          <p:cNvSpPr>
            <a:spLocks noGrp="1"/>
          </p:cNvSpPr>
          <p:nvPr>
            <p:ph idx="21" hasCustomPrompt="1"/>
          </p:nvPr>
        </p:nvSpPr>
        <p:spPr>
          <a:xfrm>
            <a:off x="4465360" y="4489219"/>
            <a:ext cx="2779469" cy="509460"/>
          </a:xfrm>
          <a:prstGeom prst="rect">
            <a:avLst/>
          </a:prstGeom>
        </p:spPr>
        <p:txBody>
          <a:bodyPr vert="horz" lIns="0" tIns="0" rIns="0" bIns="0" rtlCol="0">
            <a:noAutofit/>
          </a:bodyPr>
          <a:lstStyle>
            <a:lvl1pPr marL="0" indent="0" algn="ctr">
              <a:buFontTx/>
              <a:buNone/>
              <a:defRPr sz="1200"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r>
              <a:rPr lang="en-US" dirty="0"/>
              <a:t>Click to edit stat description style</a:t>
            </a:r>
            <a:br>
              <a:rPr lang="en-US" dirty="0"/>
            </a:br>
            <a:r>
              <a:rPr lang="en-US" altLang="zh-TW" dirty="0"/>
              <a:t>Arial 9pt</a:t>
            </a:r>
            <a:endParaRPr lang="en-US" dirty="0"/>
          </a:p>
        </p:txBody>
      </p:sp>
      <p:sp>
        <p:nvSpPr>
          <p:cNvPr id="40" name="Text Placeholder 2">
            <a:extLst>
              <a:ext uri="{FF2B5EF4-FFF2-40B4-BE49-F238E27FC236}">
                <a16:creationId xmlns:a16="http://schemas.microsoft.com/office/drawing/2014/main" id="{6E7D7891-2509-924D-BF72-AD6039970DA9}"/>
              </a:ext>
            </a:extLst>
          </p:cNvPr>
          <p:cNvSpPr>
            <a:spLocks noGrp="1"/>
          </p:cNvSpPr>
          <p:nvPr>
            <p:ph idx="22" hasCustomPrompt="1"/>
          </p:nvPr>
        </p:nvSpPr>
        <p:spPr>
          <a:xfrm>
            <a:off x="1585053" y="3323205"/>
            <a:ext cx="1856769" cy="962304"/>
          </a:xfrm>
          <a:prstGeom prst="rect">
            <a:avLst/>
          </a:prstGeom>
        </p:spPr>
        <p:txBody>
          <a:bodyPr vert="horz" lIns="0" tIns="0" rIns="0" bIns="0" rtlCol="0">
            <a:noAutofit/>
          </a:bodyPr>
          <a:lstStyle>
            <a:lvl1pPr marL="0" indent="0" algn="ctr">
              <a:buFontTx/>
              <a:buNone/>
              <a:defRPr sz="6400" b="1" spc="-67" baseline="0">
                <a:solidFill>
                  <a:schemeClr val="accent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XX%</a:t>
            </a:r>
          </a:p>
        </p:txBody>
      </p:sp>
      <p:sp>
        <p:nvSpPr>
          <p:cNvPr id="41" name="Text Placeholder 2">
            <a:extLst>
              <a:ext uri="{FF2B5EF4-FFF2-40B4-BE49-F238E27FC236}">
                <a16:creationId xmlns:a16="http://schemas.microsoft.com/office/drawing/2014/main" id="{3ED3B381-B8D7-4F4C-98A5-A8FC54EB043F}"/>
              </a:ext>
            </a:extLst>
          </p:cNvPr>
          <p:cNvSpPr>
            <a:spLocks noGrp="1"/>
          </p:cNvSpPr>
          <p:nvPr>
            <p:ph idx="23" hasCustomPrompt="1"/>
          </p:nvPr>
        </p:nvSpPr>
        <p:spPr>
          <a:xfrm>
            <a:off x="1132136" y="4489219"/>
            <a:ext cx="2779469" cy="509460"/>
          </a:xfrm>
          <a:prstGeom prst="rect">
            <a:avLst/>
          </a:prstGeom>
        </p:spPr>
        <p:txBody>
          <a:bodyPr vert="horz" lIns="0" tIns="0" rIns="0" bIns="0" rtlCol="0">
            <a:noAutofit/>
          </a:bodyPr>
          <a:lstStyle>
            <a:lvl1pPr marL="0" indent="0" algn="ctr">
              <a:buFontTx/>
              <a:buNone/>
              <a:defRPr sz="1200"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r>
              <a:rPr lang="en-US" dirty="0"/>
              <a:t>Click to edit stat description style</a:t>
            </a:r>
            <a:br>
              <a:rPr lang="en-US" dirty="0"/>
            </a:br>
            <a:r>
              <a:rPr lang="en-US" altLang="zh-TW" dirty="0"/>
              <a:t>Arial 9pt</a:t>
            </a:r>
            <a:endParaRPr lang="en-US" dirty="0"/>
          </a:p>
        </p:txBody>
      </p:sp>
      <p:sp>
        <p:nvSpPr>
          <p:cNvPr id="42" name="Text Placeholder 2">
            <a:extLst>
              <a:ext uri="{FF2B5EF4-FFF2-40B4-BE49-F238E27FC236}">
                <a16:creationId xmlns:a16="http://schemas.microsoft.com/office/drawing/2014/main" id="{DB20DB8D-94D3-3D4F-997E-EB86031D1BF5}"/>
              </a:ext>
            </a:extLst>
          </p:cNvPr>
          <p:cNvSpPr>
            <a:spLocks noGrp="1"/>
          </p:cNvSpPr>
          <p:nvPr>
            <p:ph idx="24" hasCustomPrompt="1"/>
          </p:nvPr>
        </p:nvSpPr>
        <p:spPr>
          <a:xfrm>
            <a:off x="8273874" y="3323205"/>
            <a:ext cx="1856769" cy="962304"/>
          </a:xfrm>
          <a:prstGeom prst="rect">
            <a:avLst/>
          </a:prstGeom>
        </p:spPr>
        <p:txBody>
          <a:bodyPr vert="horz" lIns="0" tIns="0" rIns="0" bIns="0" rtlCol="0">
            <a:noAutofit/>
          </a:bodyPr>
          <a:lstStyle>
            <a:lvl1pPr marL="0" indent="0" algn="ctr">
              <a:buFontTx/>
              <a:buNone/>
              <a:defRPr sz="6400" b="1" spc="-67" baseline="0">
                <a:solidFill>
                  <a:schemeClr val="accent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pPr lvl="0"/>
            <a:r>
              <a:rPr lang="en-US" dirty="0"/>
              <a:t>XX%</a:t>
            </a:r>
          </a:p>
        </p:txBody>
      </p:sp>
      <p:sp>
        <p:nvSpPr>
          <p:cNvPr id="43" name="Text Placeholder 2">
            <a:extLst>
              <a:ext uri="{FF2B5EF4-FFF2-40B4-BE49-F238E27FC236}">
                <a16:creationId xmlns:a16="http://schemas.microsoft.com/office/drawing/2014/main" id="{43D78F61-19F8-D840-B99B-1AB8E657DF18}"/>
              </a:ext>
            </a:extLst>
          </p:cNvPr>
          <p:cNvSpPr>
            <a:spLocks noGrp="1"/>
          </p:cNvSpPr>
          <p:nvPr>
            <p:ph idx="25" hasCustomPrompt="1"/>
          </p:nvPr>
        </p:nvSpPr>
        <p:spPr>
          <a:xfrm>
            <a:off x="7820956" y="4489219"/>
            <a:ext cx="2779469" cy="509460"/>
          </a:xfrm>
          <a:prstGeom prst="rect">
            <a:avLst/>
          </a:prstGeom>
        </p:spPr>
        <p:txBody>
          <a:bodyPr vert="horz" lIns="0" tIns="0" rIns="0" bIns="0" rtlCol="0">
            <a:noAutofit/>
          </a:bodyPr>
          <a:lstStyle>
            <a:lvl1pPr marL="0" indent="0" algn="ctr">
              <a:buFontTx/>
              <a:buNone/>
              <a:defRPr sz="1200" b="0">
                <a:solidFill>
                  <a:schemeClr val="tx1"/>
                </a:solidFill>
              </a:defRPr>
            </a:lvl1pPr>
            <a:lvl2pPr marL="279386" indent="0">
              <a:buNone/>
              <a:defRPr sz="1600"/>
            </a:lvl2pPr>
            <a:lvl3pPr marL="563005" indent="0">
              <a:buNone/>
              <a:defRPr sz="1600"/>
            </a:lvl3pPr>
            <a:lvl4pPr marL="800060" indent="0">
              <a:buNone/>
              <a:defRPr sz="1600"/>
            </a:lvl4pPr>
            <a:lvl5pPr marL="1070980" indent="0">
              <a:buNone/>
              <a:defRPr sz="1600"/>
            </a:lvl5pPr>
          </a:lstStyle>
          <a:p>
            <a:r>
              <a:rPr lang="en-US" dirty="0"/>
              <a:t>Click to edit stat description style</a:t>
            </a:r>
            <a:br>
              <a:rPr lang="en-US" dirty="0"/>
            </a:br>
            <a:r>
              <a:rPr lang="en-US" altLang="zh-TW" dirty="0"/>
              <a:t>Arial 9pt</a:t>
            </a:r>
            <a:endParaRPr lang="en-US" dirty="0"/>
          </a:p>
        </p:txBody>
      </p:sp>
      <p:sp>
        <p:nvSpPr>
          <p:cNvPr id="25" name="Left Bracket 10">
            <a:extLst>
              <a:ext uri="{FF2B5EF4-FFF2-40B4-BE49-F238E27FC236}">
                <a16:creationId xmlns:a16="http://schemas.microsoft.com/office/drawing/2014/main" id="{14B4C833-871E-F341-8BBC-18383090A8D1}"/>
              </a:ext>
            </a:extLst>
          </p:cNvPr>
          <p:cNvSpPr/>
          <p:nvPr userDrawn="1"/>
        </p:nvSpPr>
        <p:spPr>
          <a:xfrm>
            <a:off x="835442" y="2887107"/>
            <a:ext cx="60959" cy="2479348"/>
          </a:xfrm>
          <a:custGeom>
            <a:avLst/>
            <a:gdLst>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6168 w 54303"/>
              <a:gd name="connsiteY1" fmla="*/ 1907602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8448 w 54303"/>
              <a:gd name="connsiteY1" fmla="*/ 1913351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1021 w 54303"/>
              <a:gd name="connsiteY1" fmla="*/ 1898979 h 1941037"/>
              <a:gd name="connsiteX2" fmla="*/ 22225 w 54303"/>
              <a:gd name="connsiteY2" fmla="*/ 36910 h 1941037"/>
              <a:gd name="connsiteX3" fmla="*/ 54303 w 54303"/>
              <a:gd name="connsiteY3" fmla="*/ 0 h 1941037"/>
            </a:gdLst>
            <a:ahLst/>
            <a:cxnLst>
              <a:cxn ang="0">
                <a:pos x="connsiteX0" y="connsiteY0"/>
              </a:cxn>
              <a:cxn ang="0">
                <a:pos x="connsiteX1" y="connsiteY1"/>
              </a:cxn>
              <a:cxn ang="0">
                <a:pos x="connsiteX2" y="connsiteY2"/>
              </a:cxn>
              <a:cxn ang="0">
                <a:pos x="connsiteX3" y="connsiteY3"/>
              </a:cxn>
            </a:cxnLst>
            <a:rect l="l" t="t" r="r" b="b"/>
            <a:pathLst>
              <a:path w="54303" h="1941037" stroke="0" extrusionOk="0">
                <a:moveTo>
                  <a:pt x="54303" y="1941037"/>
                </a:moveTo>
                <a:cubicBezTo>
                  <a:pt x="24312" y="1941037"/>
                  <a:pt x="0" y="1927355"/>
                  <a:pt x="0" y="1910477"/>
                </a:cubicBezTo>
                <a:lnTo>
                  <a:pt x="0" y="30560"/>
                </a:lnTo>
                <a:cubicBezTo>
                  <a:pt x="0" y="13682"/>
                  <a:pt x="24312" y="0"/>
                  <a:pt x="54303" y="0"/>
                </a:cubicBezTo>
                <a:lnTo>
                  <a:pt x="54303" y="1941037"/>
                </a:lnTo>
                <a:close/>
              </a:path>
              <a:path w="54303" h="1941037" fill="none">
                <a:moveTo>
                  <a:pt x="54303" y="1941037"/>
                </a:moveTo>
                <a:cubicBezTo>
                  <a:pt x="24312" y="1941037"/>
                  <a:pt x="21021" y="1915857"/>
                  <a:pt x="21021" y="1898979"/>
                </a:cubicBezTo>
                <a:cubicBezTo>
                  <a:pt x="21021" y="1272340"/>
                  <a:pt x="22225" y="663549"/>
                  <a:pt x="22225" y="36910"/>
                </a:cubicBezTo>
                <a:cubicBezTo>
                  <a:pt x="22225" y="20032"/>
                  <a:pt x="24312" y="0"/>
                  <a:pt x="54303" y="0"/>
                </a:cubicBezTo>
              </a:path>
            </a:pathLst>
          </a:custGeom>
          <a:ln w="1587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dirty="0"/>
          </a:p>
        </p:txBody>
      </p:sp>
      <p:sp>
        <p:nvSpPr>
          <p:cNvPr id="26" name="Left Bracket 10">
            <a:extLst>
              <a:ext uri="{FF2B5EF4-FFF2-40B4-BE49-F238E27FC236}">
                <a16:creationId xmlns:a16="http://schemas.microsoft.com/office/drawing/2014/main" id="{6C7E732B-C877-AE4E-8285-6CABAE1745D4}"/>
              </a:ext>
            </a:extLst>
          </p:cNvPr>
          <p:cNvSpPr/>
          <p:nvPr userDrawn="1"/>
        </p:nvSpPr>
        <p:spPr>
          <a:xfrm>
            <a:off x="4164174" y="2887107"/>
            <a:ext cx="60959" cy="2479348"/>
          </a:xfrm>
          <a:custGeom>
            <a:avLst/>
            <a:gdLst>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6168 w 54303"/>
              <a:gd name="connsiteY1" fmla="*/ 1907602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8448 w 54303"/>
              <a:gd name="connsiteY1" fmla="*/ 1913351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1021 w 54303"/>
              <a:gd name="connsiteY1" fmla="*/ 1898979 h 1941037"/>
              <a:gd name="connsiteX2" fmla="*/ 22225 w 54303"/>
              <a:gd name="connsiteY2" fmla="*/ 36910 h 1941037"/>
              <a:gd name="connsiteX3" fmla="*/ 54303 w 54303"/>
              <a:gd name="connsiteY3" fmla="*/ 0 h 1941037"/>
            </a:gdLst>
            <a:ahLst/>
            <a:cxnLst>
              <a:cxn ang="0">
                <a:pos x="connsiteX0" y="connsiteY0"/>
              </a:cxn>
              <a:cxn ang="0">
                <a:pos x="connsiteX1" y="connsiteY1"/>
              </a:cxn>
              <a:cxn ang="0">
                <a:pos x="connsiteX2" y="connsiteY2"/>
              </a:cxn>
              <a:cxn ang="0">
                <a:pos x="connsiteX3" y="connsiteY3"/>
              </a:cxn>
            </a:cxnLst>
            <a:rect l="l" t="t" r="r" b="b"/>
            <a:pathLst>
              <a:path w="54303" h="1941037" stroke="0" extrusionOk="0">
                <a:moveTo>
                  <a:pt x="54303" y="1941037"/>
                </a:moveTo>
                <a:cubicBezTo>
                  <a:pt x="24312" y="1941037"/>
                  <a:pt x="0" y="1927355"/>
                  <a:pt x="0" y="1910477"/>
                </a:cubicBezTo>
                <a:lnTo>
                  <a:pt x="0" y="30560"/>
                </a:lnTo>
                <a:cubicBezTo>
                  <a:pt x="0" y="13682"/>
                  <a:pt x="24312" y="0"/>
                  <a:pt x="54303" y="0"/>
                </a:cubicBezTo>
                <a:lnTo>
                  <a:pt x="54303" y="1941037"/>
                </a:lnTo>
                <a:close/>
              </a:path>
              <a:path w="54303" h="1941037" fill="none">
                <a:moveTo>
                  <a:pt x="54303" y="1941037"/>
                </a:moveTo>
                <a:cubicBezTo>
                  <a:pt x="24312" y="1941037"/>
                  <a:pt x="21021" y="1915857"/>
                  <a:pt x="21021" y="1898979"/>
                </a:cubicBezTo>
                <a:cubicBezTo>
                  <a:pt x="21021" y="1272340"/>
                  <a:pt x="22225" y="663549"/>
                  <a:pt x="22225" y="36910"/>
                </a:cubicBezTo>
                <a:cubicBezTo>
                  <a:pt x="22225" y="20032"/>
                  <a:pt x="24312" y="0"/>
                  <a:pt x="54303" y="0"/>
                </a:cubicBezTo>
              </a:path>
            </a:pathLst>
          </a:custGeom>
          <a:ln w="1587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dirty="0"/>
          </a:p>
        </p:txBody>
      </p:sp>
      <p:sp>
        <p:nvSpPr>
          <p:cNvPr id="28" name="Left Bracket 10">
            <a:extLst>
              <a:ext uri="{FF2B5EF4-FFF2-40B4-BE49-F238E27FC236}">
                <a16:creationId xmlns:a16="http://schemas.microsoft.com/office/drawing/2014/main" id="{1E3F2E24-35DE-174C-8330-4622FF739718}"/>
              </a:ext>
            </a:extLst>
          </p:cNvPr>
          <p:cNvSpPr/>
          <p:nvPr userDrawn="1"/>
        </p:nvSpPr>
        <p:spPr>
          <a:xfrm>
            <a:off x="7514413" y="2887107"/>
            <a:ext cx="60959" cy="2479348"/>
          </a:xfrm>
          <a:custGeom>
            <a:avLst/>
            <a:gdLst>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6168 w 54303"/>
              <a:gd name="connsiteY1" fmla="*/ 1907602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8448 w 54303"/>
              <a:gd name="connsiteY1" fmla="*/ 1913351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1021 w 54303"/>
              <a:gd name="connsiteY1" fmla="*/ 1898979 h 1941037"/>
              <a:gd name="connsiteX2" fmla="*/ 22225 w 54303"/>
              <a:gd name="connsiteY2" fmla="*/ 36910 h 1941037"/>
              <a:gd name="connsiteX3" fmla="*/ 54303 w 54303"/>
              <a:gd name="connsiteY3" fmla="*/ 0 h 1941037"/>
            </a:gdLst>
            <a:ahLst/>
            <a:cxnLst>
              <a:cxn ang="0">
                <a:pos x="connsiteX0" y="connsiteY0"/>
              </a:cxn>
              <a:cxn ang="0">
                <a:pos x="connsiteX1" y="connsiteY1"/>
              </a:cxn>
              <a:cxn ang="0">
                <a:pos x="connsiteX2" y="connsiteY2"/>
              </a:cxn>
              <a:cxn ang="0">
                <a:pos x="connsiteX3" y="connsiteY3"/>
              </a:cxn>
            </a:cxnLst>
            <a:rect l="l" t="t" r="r" b="b"/>
            <a:pathLst>
              <a:path w="54303" h="1941037" stroke="0" extrusionOk="0">
                <a:moveTo>
                  <a:pt x="54303" y="1941037"/>
                </a:moveTo>
                <a:cubicBezTo>
                  <a:pt x="24312" y="1941037"/>
                  <a:pt x="0" y="1927355"/>
                  <a:pt x="0" y="1910477"/>
                </a:cubicBezTo>
                <a:lnTo>
                  <a:pt x="0" y="30560"/>
                </a:lnTo>
                <a:cubicBezTo>
                  <a:pt x="0" y="13682"/>
                  <a:pt x="24312" y="0"/>
                  <a:pt x="54303" y="0"/>
                </a:cubicBezTo>
                <a:lnTo>
                  <a:pt x="54303" y="1941037"/>
                </a:lnTo>
                <a:close/>
              </a:path>
              <a:path w="54303" h="1941037" fill="none">
                <a:moveTo>
                  <a:pt x="54303" y="1941037"/>
                </a:moveTo>
                <a:cubicBezTo>
                  <a:pt x="24312" y="1941037"/>
                  <a:pt x="21021" y="1915857"/>
                  <a:pt x="21021" y="1898979"/>
                </a:cubicBezTo>
                <a:cubicBezTo>
                  <a:pt x="21021" y="1272340"/>
                  <a:pt x="22225" y="663549"/>
                  <a:pt x="22225" y="36910"/>
                </a:cubicBezTo>
                <a:cubicBezTo>
                  <a:pt x="22225" y="20032"/>
                  <a:pt x="24312" y="0"/>
                  <a:pt x="54303" y="0"/>
                </a:cubicBezTo>
              </a:path>
            </a:pathLst>
          </a:custGeom>
          <a:ln w="1587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dirty="0"/>
          </a:p>
        </p:txBody>
      </p:sp>
      <p:sp>
        <p:nvSpPr>
          <p:cNvPr id="22" name="Title Placeholder 1">
            <a:extLst>
              <a:ext uri="{FF2B5EF4-FFF2-40B4-BE49-F238E27FC236}">
                <a16:creationId xmlns:a16="http://schemas.microsoft.com/office/drawing/2014/main" id="{9698C14D-F894-EB47-9FFF-2C00712384FF}"/>
              </a:ext>
            </a:extLst>
          </p:cNvPr>
          <p:cNvSpPr>
            <a:spLocks noGrp="1"/>
          </p:cNvSpPr>
          <p:nvPr>
            <p:ph type="title"/>
          </p:nvPr>
        </p:nvSpPr>
        <p:spPr>
          <a:xfrm>
            <a:off x="419101" y="1084065"/>
            <a:ext cx="11149755" cy="534223"/>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67386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Content color block">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3A1F94CD-5E54-9D4A-97BF-CE19839B291B}"/>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1B9EF4A-CA14-5B41-913F-32449B6BB126}"/>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B2AFA7C-1047-6745-90B9-EF575C43809E}"/>
              </a:ext>
            </a:extLst>
          </p:cNvPr>
          <p:cNvSpPr/>
          <p:nvPr userDrawn="1"/>
        </p:nvSpPr>
        <p:spPr>
          <a:xfrm>
            <a:off x="-1" y="636264"/>
            <a:ext cx="9229060" cy="558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itle 1">
            <a:extLst>
              <a:ext uri="{FF2B5EF4-FFF2-40B4-BE49-F238E27FC236}">
                <a16:creationId xmlns:a16="http://schemas.microsoft.com/office/drawing/2014/main" id="{8E3D358C-6E64-074C-B6BB-B4EDD4E87A29}"/>
              </a:ext>
            </a:extLst>
          </p:cNvPr>
          <p:cNvSpPr>
            <a:spLocks noGrp="1"/>
          </p:cNvSpPr>
          <p:nvPr>
            <p:ph type="ctrTitle" hasCustomPrompt="1"/>
          </p:nvPr>
        </p:nvSpPr>
        <p:spPr>
          <a:xfrm>
            <a:off x="429348" y="2318530"/>
            <a:ext cx="4940249" cy="2220943"/>
          </a:xfrm>
          <a:prstGeom prst="rect">
            <a:avLst/>
          </a:prstGeom>
        </p:spPr>
        <p:txBody>
          <a:bodyPr anchor="ctr">
            <a:noAutofit/>
          </a:bodyPr>
          <a:lstStyle>
            <a:lvl1pPr marL="0" marR="0" indent="0" algn="l" defTabSz="914354" rtl="0" eaLnBrk="1" fontAlgn="auto" latinLnBrk="0" hangingPunct="1">
              <a:lnSpc>
                <a:spcPct val="85000"/>
              </a:lnSpc>
              <a:spcBef>
                <a:spcPct val="0"/>
              </a:spcBef>
              <a:spcAft>
                <a:spcPts val="0"/>
              </a:spcAft>
              <a:buClrTx/>
              <a:buSzTx/>
              <a:buFontTx/>
              <a:buNone/>
              <a:tabLst/>
              <a:defRPr lang="en-US" sz="3467" b="1" spc="-133" baseline="0" smtClean="0">
                <a:solidFill>
                  <a:schemeClr val="bg1"/>
                </a:solidFill>
                <a:effectLst/>
              </a:defRPr>
            </a:lvl1pPr>
          </a:lstStyle>
          <a:p>
            <a:r>
              <a:rPr lang="en-US" dirty="0"/>
              <a:t>Click to edit Master title style – Arial Bold 26pt</a:t>
            </a:r>
          </a:p>
        </p:txBody>
      </p:sp>
      <p:sp>
        <p:nvSpPr>
          <p:cNvPr id="10" name="Footer Placeholder 4">
            <a:extLst>
              <a:ext uri="{FF2B5EF4-FFF2-40B4-BE49-F238E27FC236}">
                <a16:creationId xmlns:a16="http://schemas.microsoft.com/office/drawing/2014/main" id="{DD902C3A-DA0C-0C47-81E5-E3326E2B954E}"/>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2" name="Slide Number Placeholder 5">
            <a:extLst>
              <a:ext uri="{FF2B5EF4-FFF2-40B4-BE49-F238E27FC236}">
                <a16:creationId xmlns:a16="http://schemas.microsoft.com/office/drawing/2014/main" id="{9BB9B893-86CA-F44F-9188-01EAC1F7083F}"/>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212353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irc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3EF972-A3D8-8240-BF11-536692339972}"/>
              </a:ext>
            </a:extLst>
          </p:cNvPr>
          <p:cNvSpPr/>
          <p:nvPr userDrawn="1"/>
        </p:nvSpPr>
        <p:spPr>
          <a:xfrm>
            <a:off x="3" y="631769"/>
            <a:ext cx="9159901" cy="5589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1C7094F-5535-5847-A685-9F0E870D3CB2}"/>
              </a:ext>
            </a:extLst>
          </p:cNvPr>
          <p:cNvGrpSpPr/>
          <p:nvPr userDrawn="1"/>
        </p:nvGrpSpPr>
        <p:grpSpPr>
          <a:xfrm>
            <a:off x="5195221" y="937963"/>
            <a:ext cx="5427811" cy="4433208"/>
            <a:chOff x="3933890" y="870927"/>
            <a:chExt cx="3310460" cy="2703845"/>
          </a:xfrm>
        </p:grpSpPr>
        <p:sp>
          <p:nvSpPr>
            <p:cNvPr id="10" name="Oval 9">
              <a:extLst>
                <a:ext uri="{FF2B5EF4-FFF2-40B4-BE49-F238E27FC236}">
                  <a16:creationId xmlns:a16="http://schemas.microsoft.com/office/drawing/2014/main" id="{F63EE330-77DC-D64C-91E1-7B6EB877FB38}"/>
                </a:ext>
              </a:extLst>
            </p:cNvPr>
            <p:cNvSpPr/>
            <p:nvPr/>
          </p:nvSpPr>
          <p:spPr>
            <a:xfrm>
              <a:off x="3933890" y="1357165"/>
              <a:ext cx="1523375" cy="15233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1" name="Oval 10">
              <a:extLst>
                <a:ext uri="{FF2B5EF4-FFF2-40B4-BE49-F238E27FC236}">
                  <a16:creationId xmlns:a16="http://schemas.microsoft.com/office/drawing/2014/main" id="{A5AB7177-2A0E-F045-A0C4-B80D3817D2D1}"/>
                </a:ext>
              </a:extLst>
            </p:cNvPr>
            <p:cNvSpPr/>
            <p:nvPr/>
          </p:nvSpPr>
          <p:spPr>
            <a:xfrm>
              <a:off x="4959288" y="2051397"/>
              <a:ext cx="1523375" cy="1523375"/>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2" name="Oval 11">
              <a:extLst>
                <a:ext uri="{FF2B5EF4-FFF2-40B4-BE49-F238E27FC236}">
                  <a16:creationId xmlns:a16="http://schemas.microsoft.com/office/drawing/2014/main" id="{5D24B878-B300-D64D-B649-FF794D15FB7C}"/>
                </a:ext>
              </a:extLst>
            </p:cNvPr>
            <p:cNvSpPr/>
            <p:nvPr/>
          </p:nvSpPr>
          <p:spPr>
            <a:xfrm>
              <a:off x="5720975" y="870927"/>
              <a:ext cx="1523375" cy="1523375"/>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grpSp>
      <p:sp>
        <p:nvSpPr>
          <p:cNvPr id="13" name="Text Placeholder 2">
            <a:extLst>
              <a:ext uri="{FF2B5EF4-FFF2-40B4-BE49-F238E27FC236}">
                <a16:creationId xmlns:a16="http://schemas.microsoft.com/office/drawing/2014/main" id="{852AC3B6-A7D9-304B-92ED-2805E7EC5672}"/>
              </a:ext>
            </a:extLst>
          </p:cNvPr>
          <p:cNvSpPr>
            <a:spLocks noGrp="1"/>
          </p:cNvSpPr>
          <p:nvPr>
            <p:ph idx="1" hasCustomPrompt="1"/>
          </p:nvPr>
        </p:nvSpPr>
        <p:spPr>
          <a:xfrm>
            <a:off x="5648889" y="2553542"/>
            <a:ext cx="1516755" cy="861025"/>
          </a:xfrm>
          <a:prstGeom prst="rect">
            <a:avLst/>
          </a:prstGeom>
        </p:spPr>
        <p:txBody>
          <a:bodyPr vert="horz" lIns="0" tIns="0" rIns="0" bIns="0" rtlCol="0" anchor="ctr">
            <a:noAutofit/>
          </a:bodyPr>
          <a:lstStyle>
            <a:lvl1pPr marL="0" indent="0" algn="ctr">
              <a:buNone/>
              <a:defRPr sz="1867"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Text Placeholder 2">
            <a:extLst>
              <a:ext uri="{FF2B5EF4-FFF2-40B4-BE49-F238E27FC236}">
                <a16:creationId xmlns:a16="http://schemas.microsoft.com/office/drawing/2014/main" id="{69F47C17-A61A-0C44-A7CF-D7A83812EB4F}"/>
              </a:ext>
            </a:extLst>
          </p:cNvPr>
          <p:cNvSpPr>
            <a:spLocks noGrp="1"/>
          </p:cNvSpPr>
          <p:nvPr>
            <p:ph idx="10" hasCustomPrompt="1"/>
          </p:nvPr>
        </p:nvSpPr>
        <p:spPr>
          <a:xfrm>
            <a:off x="7366937" y="3696442"/>
            <a:ext cx="1516755" cy="861025"/>
          </a:xfrm>
          <a:prstGeom prst="rect">
            <a:avLst/>
          </a:prstGeom>
        </p:spPr>
        <p:txBody>
          <a:bodyPr vert="horz" lIns="0" tIns="0" rIns="0" bIns="0" rtlCol="0" anchor="ctr">
            <a:noAutofit/>
          </a:bodyPr>
          <a:lstStyle>
            <a:lvl1pPr marL="0" indent="0" algn="ctr">
              <a:buNone/>
              <a:defRPr sz="1867"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Text Placeholder 2">
            <a:extLst>
              <a:ext uri="{FF2B5EF4-FFF2-40B4-BE49-F238E27FC236}">
                <a16:creationId xmlns:a16="http://schemas.microsoft.com/office/drawing/2014/main" id="{93E3AF74-F3F3-CB4C-84BB-7F0A016F3F6E}"/>
              </a:ext>
            </a:extLst>
          </p:cNvPr>
          <p:cNvSpPr>
            <a:spLocks noGrp="1"/>
          </p:cNvSpPr>
          <p:nvPr>
            <p:ph idx="11" hasCustomPrompt="1"/>
          </p:nvPr>
        </p:nvSpPr>
        <p:spPr>
          <a:xfrm>
            <a:off x="8617716" y="1790692"/>
            <a:ext cx="1516755" cy="861025"/>
          </a:xfrm>
          <a:prstGeom prst="rect">
            <a:avLst/>
          </a:prstGeom>
        </p:spPr>
        <p:txBody>
          <a:bodyPr vert="horz" lIns="0" tIns="0" rIns="0" bIns="0" rtlCol="0" anchor="ctr">
            <a:noAutofit/>
          </a:bodyPr>
          <a:lstStyle>
            <a:lvl1pPr marL="0" indent="0" algn="ctr">
              <a:buNone/>
              <a:defRPr sz="1867"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2">
            <a:extLst>
              <a:ext uri="{FF2B5EF4-FFF2-40B4-BE49-F238E27FC236}">
                <a16:creationId xmlns:a16="http://schemas.microsoft.com/office/drawing/2014/main" id="{48A6664E-D18A-C047-B901-14D9AE44C5C5}"/>
              </a:ext>
            </a:extLst>
          </p:cNvPr>
          <p:cNvSpPr>
            <a:spLocks noGrp="1"/>
          </p:cNvSpPr>
          <p:nvPr>
            <p:ph idx="12"/>
          </p:nvPr>
        </p:nvSpPr>
        <p:spPr>
          <a:xfrm>
            <a:off x="419102" y="2553541"/>
            <a:ext cx="4499908" cy="3623423"/>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4">
            <a:extLst>
              <a:ext uri="{FF2B5EF4-FFF2-40B4-BE49-F238E27FC236}">
                <a16:creationId xmlns:a16="http://schemas.microsoft.com/office/drawing/2014/main" id="{1DBC484E-DC99-BE47-A1B3-486DBC3C7B86}"/>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21" name="Slide Number Placeholder 5">
            <a:extLst>
              <a:ext uri="{FF2B5EF4-FFF2-40B4-BE49-F238E27FC236}">
                <a16:creationId xmlns:a16="http://schemas.microsoft.com/office/drawing/2014/main" id="{9E4BB125-7972-8040-8191-19C891A3AA8E}"/>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23" name="Title Placeholder 1">
            <a:extLst>
              <a:ext uri="{FF2B5EF4-FFF2-40B4-BE49-F238E27FC236}">
                <a16:creationId xmlns:a16="http://schemas.microsoft.com/office/drawing/2014/main" id="{BADB888C-D0E4-D14F-A5B0-08432F1C6420}"/>
              </a:ext>
            </a:extLst>
          </p:cNvPr>
          <p:cNvSpPr>
            <a:spLocks noGrp="1"/>
          </p:cNvSpPr>
          <p:nvPr>
            <p:ph type="title"/>
          </p:nvPr>
        </p:nvSpPr>
        <p:spPr>
          <a:xfrm>
            <a:off x="419102" y="1084063"/>
            <a:ext cx="4499908" cy="1135264"/>
          </a:xfrm>
          <a:prstGeom prst="rect">
            <a:avLst/>
          </a:prstGeom>
        </p:spPr>
        <p:txBody>
          <a:bodyPr vert="horz" lIns="0" tIns="0" rIns="0" bIns="0" rtlCol="0" anchor="t">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2571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Transformati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AA3029-E5C2-6B48-BD16-F924028EB643}"/>
              </a:ext>
            </a:extLst>
          </p:cNvPr>
          <p:cNvSpPr/>
          <p:nvPr userDrawn="1"/>
        </p:nvSpPr>
        <p:spPr>
          <a:xfrm>
            <a:off x="0" y="628996"/>
            <a:ext cx="12192000" cy="5600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descr="Icon&#10;&#10;Description automatically generated">
            <a:extLst>
              <a:ext uri="{FF2B5EF4-FFF2-40B4-BE49-F238E27FC236}">
                <a16:creationId xmlns:a16="http://schemas.microsoft.com/office/drawing/2014/main" id="{30F8299F-F40C-3743-9079-B5E990F0C2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55852" y="1995013"/>
            <a:ext cx="3880296" cy="3360759"/>
          </a:xfrm>
          <a:prstGeom prst="rect">
            <a:avLst/>
          </a:prstGeom>
        </p:spPr>
      </p:pic>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p:nvPr>
        </p:nvSpPr>
        <p:spPr>
          <a:xfrm>
            <a:off x="419102" y="628996"/>
            <a:ext cx="4676236" cy="1617776"/>
          </a:xfrm>
        </p:spPr>
        <p:txBody>
          <a:bodyPr anchor="b">
            <a:noAutofit/>
          </a:bodyPr>
          <a:lstStyle>
            <a:lvl1pPr algn="l">
              <a:lnSpc>
                <a:spcPct val="85000"/>
              </a:lnSpc>
              <a:defRPr sz="3733" b="1" spc="-133" baseline="0">
                <a:solidFill>
                  <a:schemeClr val="bg1"/>
                </a:solidFill>
              </a:defRPr>
            </a:lvl1pPr>
          </a:lstStyle>
          <a:p>
            <a:endParaRPr lang="en-US" sz="3733" spc="-67" dirty="0"/>
          </a:p>
        </p:txBody>
      </p:sp>
    </p:spTree>
    <p:extLst>
      <p:ext uri="{BB962C8B-B14F-4D97-AF65-F5344CB8AC3E}">
        <p14:creationId xmlns:p14="http://schemas.microsoft.com/office/powerpoint/2010/main" val="174748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ubdivider-Transformativ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9" name="Footer Placeholder 4">
            <a:extLst>
              <a:ext uri="{FF2B5EF4-FFF2-40B4-BE49-F238E27FC236}">
                <a16:creationId xmlns:a16="http://schemas.microsoft.com/office/drawing/2014/main" id="{10DCD727-C2D7-EA4D-A0B8-D8AFEBAF14ED}"/>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1" name="Subtitle 2">
            <a:extLst>
              <a:ext uri="{FF2B5EF4-FFF2-40B4-BE49-F238E27FC236}">
                <a16:creationId xmlns:a16="http://schemas.microsoft.com/office/drawing/2014/main" id="{C7C69CEA-F7ED-0E42-9F34-1202C6219A94}"/>
              </a:ext>
            </a:extLst>
          </p:cNvPr>
          <p:cNvSpPr>
            <a:spLocks noGrp="1"/>
          </p:cNvSpPr>
          <p:nvPr>
            <p:ph type="subTitle" idx="1" hasCustomPrompt="1"/>
          </p:nvPr>
        </p:nvSpPr>
        <p:spPr>
          <a:xfrm>
            <a:off x="0" y="2732244"/>
            <a:ext cx="12192000" cy="1385816"/>
          </a:xfrm>
        </p:spPr>
        <p:txBody>
          <a:bodyPr tIns="45720" anchor="t">
            <a:noAutofit/>
          </a:bodyPr>
          <a:lstStyle>
            <a:lvl1pPr marL="0" indent="0" algn="ctr">
              <a:lnSpc>
                <a:spcPct val="80000"/>
              </a:lnSpc>
              <a:buNone/>
              <a:defRPr sz="5867" b="1" spc="-133" baseline="0">
                <a:solidFill>
                  <a:schemeClr val="accent3"/>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a:t>
            </a:r>
            <a:br>
              <a:rPr lang="en-US" dirty="0"/>
            </a:br>
            <a:r>
              <a:rPr lang="en-US" dirty="0"/>
              <a:t>subtitle style</a:t>
            </a:r>
          </a:p>
        </p:txBody>
      </p:sp>
    </p:spTree>
    <p:extLst>
      <p:ext uri="{BB962C8B-B14F-4D97-AF65-F5344CB8AC3E}">
        <p14:creationId xmlns:p14="http://schemas.microsoft.com/office/powerpoint/2010/main" val="407686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ransformative section tab">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1" name="Text Placeholder 2">
            <a:extLst>
              <a:ext uri="{FF2B5EF4-FFF2-40B4-BE49-F238E27FC236}">
                <a16:creationId xmlns:a16="http://schemas.microsoft.com/office/drawing/2014/main" id="{FD537760-D6EE-534A-9EAB-045A733DF3D1}"/>
              </a:ext>
            </a:extLst>
          </p:cNvPr>
          <p:cNvSpPr>
            <a:spLocks noGrp="1"/>
          </p:cNvSpPr>
          <p:nvPr>
            <p:ph idx="1"/>
          </p:nvPr>
        </p:nvSpPr>
        <p:spPr>
          <a:xfrm>
            <a:off x="419100" y="2352995"/>
            <a:ext cx="11149753" cy="38239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a:extLst>
              <a:ext uri="{FF2B5EF4-FFF2-40B4-BE49-F238E27FC236}">
                <a16:creationId xmlns:a16="http://schemas.microsoft.com/office/drawing/2014/main" id="{7DDFE252-84BD-744D-9C54-321D3759959C}"/>
              </a:ext>
            </a:extLst>
          </p:cNvPr>
          <p:cNvSpPr>
            <a:spLocks noGrp="1"/>
          </p:cNvSpPr>
          <p:nvPr>
            <p:ph type="title"/>
          </p:nvPr>
        </p:nvSpPr>
        <p:spPr>
          <a:xfrm>
            <a:off x="419101" y="1084063"/>
            <a:ext cx="11149755" cy="1135264"/>
          </a:xfrm>
          <a:prstGeom prst="rect">
            <a:avLst/>
          </a:prstGeom>
        </p:spPr>
        <p:txBody>
          <a:bodyPr vert="horz" lIns="0" tIns="0" rIns="0" bIns="0" rtlCol="0" anchor="t">
            <a:noAutofit/>
          </a:bodyPr>
          <a:lstStyle/>
          <a:p>
            <a:r>
              <a:rPr lang="en-US" dirty="0"/>
              <a:t>Click to edit Master title style</a:t>
            </a:r>
          </a:p>
        </p:txBody>
      </p:sp>
      <p:grpSp>
        <p:nvGrpSpPr>
          <p:cNvPr id="14" name="Group 13">
            <a:extLst>
              <a:ext uri="{FF2B5EF4-FFF2-40B4-BE49-F238E27FC236}">
                <a16:creationId xmlns:a16="http://schemas.microsoft.com/office/drawing/2014/main" id="{32B10F5F-B528-A04A-9DB1-0E154062F71E}"/>
              </a:ext>
            </a:extLst>
          </p:cNvPr>
          <p:cNvGrpSpPr/>
          <p:nvPr userDrawn="1"/>
        </p:nvGrpSpPr>
        <p:grpSpPr>
          <a:xfrm>
            <a:off x="402166" y="974"/>
            <a:ext cx="684777" cy="934591"/>
            <a:chOff x="301623" y="729"/>
            <a:chExt cx="513583" cy="700943"/>
          </a:xfrm>
        </p:grpSpPr>
        <p:grpSp>
          <p:nvGrpSpPr>
            <p:cNvPr id="15" name="Group 14">
              <a:extLst>
                <a:ext uri="{FF2B5EF4-FFF2-40B4-BE49-F238E27FC236}">
                  <a16:creationId xmlns:a16="http://schemas.microsoft.com/office/drawing/2014/main" id="{6D11BB66-8420-5641-BCFC-7259DEAAEB3E}"/>
                </a:ext>
              </a:extLst>
            </p:cNvPr>
            <p:cNvGrpSpPr/>
            <p:nvPr userDrawn="1"/>
          </p:nvGrpSpPr>
          <p:grpSpPr>
            <a:xfrm>
              <a:off x="301623" y="729"/>
              <a:ext cx="513583" cy="700943"/>
              <a:chOff x="301623" y="729"/>
              <a:chExt cx="513583" cy="700943"/>
            </a:xfrm>
          </p:grpSpPr>
          <p:grpSp>
            <p:nvGrpSpPr>
              <p:cNvPr id="22" name="Group 21">
                <a:extLst>
                  <a:ext uri="{FF2B5EF4-FFF2-40B4-BE49-F238E27FC236}">
                    <a16:creationId xmlns:a16="http://schemas.microsoft.com/office/drawing/2014/main" id="{5B20874B-13E7-8A4D-8593-9391BBBC89E6}"/>
                  </a:ext>
                </a:extLst>
              </p:cNvPr>
              <p:cNvGrpSpPr/>
              <p:nvPr userDrawn="1"/>
            </p:nvGrpSpPr>
            <p:grpSpPr>
              <a:xfrm>
                <a:off x="301623" y="729"/>
                <a:ext cx="513583" cy="700943"/>
                <a:chOff x="301623" y="-5621"/>
                <a:chExt cx="513583" cy="700943"/>
              </a:xfrm>
            </p:grpSpPr>
            <p:sp>
              <p:nvSpPr>
                <p:cNvPr id="24" name="Rectangle 23">
                  <a:extLst>
                    <a:ext uri="{FF2B5EF4-FFF2-40B4-BE49-F238E27FC236}">
                      <a16:creationId xmlns:a16="http://schemas.microsoft.com/office/drawing/2014/main" id="{CBD9CE17-3E8E-AD42-A2D6-10647D193F6E}"/>
                    </a:ext>
                  </a:extLst>
                </p:cNvPr>
                <p:cNvSpPr>
                  <a:spLocks/>
                </p:cNvSpPr>
                <p:nvPr userDrawn="1"/>
              </p:nvSpPr>
              <p:spPr>
                <a:xfrm>
                  <a:off x="301623" y="-2447"/>
                  <a:ext cx="513583" cy="69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A6644FBD-A077-D646-BE60-AFF51D8DF8E0}"/>
                    </a:ext>
                  </a:extLst>
                </p:cNvPr>
                <p:cNvSpPr>
                  <a:spLocks/>
                </p:cNvSpPr>
                <p:nvPr userDrawn="1"/>
              </p:nvSpPr>
              <p:spPr>
                <a:xfrm>
                  <a:off x="314324" y="-5621"/>
                  <a:ext cx="487391" cy="6874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23" name="Picture 22" descr="Icon&#10;&#10;Description automatically generated">
                <a:extLst>
                  <a:ext uri="{FF2B5EF4-FFF2-40B4-BE49-F238E27FC236}">
                    <a16:creationId xmlns:a16="http://schemas.microsoft.com/office/drawing/2014/main" id="{A3827586-5A45-004A-B145-6A2DAF3FAB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9180" y="221241"/>
                <a:ext cx="380921" cy="329919"/>
              </a:xfrm>
              <a:prstGeom prst="rect">
                <a:avLst/>
              </a:prstGeom>
            </p:spPr>
          </p:pic>
        </p:grpSp>
        <p:pic>
          <p:nvPicPr>
            <p:cNvPr id="20" name="Picture 19">
              <a:extLst>
                <a:ext uri="{FF2B5EF4-FFF2-40B4-BE49-F238E27FC236}">
                  <a16:creationId xmlns:a16="http://schemas.microsoft.com/office/drawing/2014/main" id="{92CC2A16-B4FB-004E-BF4D-8F29337F238C}"/>
                </a:ext>
              </a:extLst>
            </p:cNvPr>
            <p:cNvPicPr>
              <a:picLocks noChangeAspect="1"/>
            </p:cNvPicPr>
            <p:nvPr userDrawn="1"/>
          </p:nvPicPr>
          <p:blipFill>
            <a:blip r:embed="rId3"/>
            <a:stretch>
              <a:fillRect/>
            </a:stretch>
          </p:blipFill>
          <p:spPr>
            <a:xfrm>
              <a:off x="327766" y="521983"/>
              <a:ext cx="469900" cy="165100"/>
            </a:xfrm>
            <a:prstGeom prst="rect">
              <a:avLst/>
            </a:prstGeom>
          </p:spPr>
        </p:pic>
      </p:grpSp>
    </p:spTree>
    <p:extLst>
      <p:ext uri="{BB962C8B-B14F-4D97-AF65-F5344CB8AC3E}">
        <p14:creationId xmlns:p14="http://schemas.microsoft.com/office/powerpoint/2010/main" val="167788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ransformative section tab">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1" name="Title Placeholder 1">
            <a:extLst>
              <a:ext uri="{FF2B5EF4-FFF2-40B4-BE49-F238E27FC236}">
                <a16:creationId xmlns:a16="http://schemas.microsoft.com/office/drawing/2014/main" id="{AB03C254-7CF7-9A4D-AF44-437661591487}"/>
              </a:ext>
            </a:extLst>
          </p:cNvPr>
          <p:cNvSpPr>
            <a:spLocks noGrp="1"/>
          </p:cNvSpPr>
          <p:nvPr>
            <p:ph type="title"/>
          </p:nvPr>
        </p:nvSpPr>
        <p:spPr>
          <a:xfrm>
            <a:off x="419101" y="1084063"/>
            <a:ext cx="11149755" cy="1135264"/>
          </a:xfrm>
          <a:prstGeom prst="rect">
            <a:avLst/>
          </a:prstGeom>
        </p:spPr>
        <p:txBody>
          <a:bodyPr vert="horz" lIns="0" tIns="0" rIns="0" bIns="0" rtlCol="0" anchor="t">
            <a:noAutofit/>
          </a:bodyPr>
          <a:lstStyle/>
          <a:p>
            <a:r>
              <a:rPr lang="en-US" dirty="0"/>
              <a:t>Click to edit Master title style</a:t>
            </a:r>
          </a:p>
        </p:txBody>
      </p:sp>
      <p:grpSp>
        <p:nvGrpSpPr>
          <p:cNvPr id="4" name="Group 3">
            <a:extLst>
              <a:ext uri="{FF2B5EF4-FFF2-40B4-BE49-F238E27FC236}">
                <a16:creationId xmlns:a16="http://schemas.microsoft.com/office/drawing/2014/main" id="{F5119772-FAA4-7143-A6B8-5E1DA31BD363}"/>
              </a:ext>
            </a:extLst>
          </p:cNvPr>
          <p:cNvGrpSpPr/>
          <p:nvPr userDrawn="1"/>
        </p:nvGrpSpPr>
        <p:grpSpPr>
          <a:xfrm>
            <a:off x="402166" y="974"/>
            <a:ext cx="684777" cy="934591"/>
            <a:chOff x="301623" y="729"/>
            <a:chExt cx="513583" cy="700943"/>
          </a:xfrm>
        </p:grpSpPr>
        <p:grpSp>
          <p:nvGrpSpPr>
            <p:cNvPr id="31" name="Group 30">
              <a:extLst>
                <a:ext uri="{FF2B5EF4-FFF2-40B4-BE49-F238E27FC236}">
                  <a16:creationId xmlns:a16="http://schemas.microsoft.com/office/drawing/2014/main" id="{D63E4951-3A28-BB46-B9D3-8E103D29B6D3}"/>
                </a:ext>
              </a:extLst>
            </p:cNvPr>
            <p:cNvGrpSpPr/>
            <p:nvPr userDrawn="1"/>
          </p:nvGrpSpPr>
          <p:grpSpPr>
            <a:xfrm>
              <a:off x="301623" y="729"/>
              <a:ext cx="513583" cy="700943"/>
              <a:chOff x="301623" y="729"/>
              <a:chExt cx="513583" cy="700943"/>
            </a:xfrm>
          </p:grpSpPr>
          <p:grpSp>
            <p:nvGrpSpPr>
              <p:cNvPr id="32" name="Group 31">
                <a:extLst>
                  <a:ext uri="{FF2B5EF4-FFF2-40B4-BE49-F238E27FC236}">
                    <a16:creationId xmlns:a16="http://schemas.microsoft.com/office/drawing/2014/main" id="{2AE34608-58C8-414A-8EEE-D36EE3B08561}"/>
                  </a:ext>
                </a:extLst>
              </p:cNvPr>
              <p:cNvGrpSpPr/>
              <p:nvPr userDrawn="1"/>
            </p:nvGrpSpPr>
            <p:grpSpPr>
              <a:xfrm>
                <a:off x="301623" y="729"/>
                <a:ext cx="513583" cy="700943"/>
                <a:chOff x="301623" y="-5621"/>
                <a:chExt cx="513583" cy="700943"/>
              </a:xfrm>
            </p:grpSpPr>
            <p:sp>
              <p:nvSpPr>
                <p:cNvPr id="34" name="Rectangle 33">
                  <a:extLst>
                    <a:ext uri="{FF2B5EF4-FFF2-40B4-BE49-F238E27FC236}">
                      <a16:creationId xmlns:a16="http://schemas.microsoft.com/office/drawing/2014/main" id="{9C346680-4073-0342-ABC1-038F71600649}"/>
                    </a:ext>
                  </a:extLst>
                </p:cNvPr>
                <p:cNvSpPr>
                  <a:spLocks/>
                </p:cNvSpPr>
                <p:nvPr userDrawn="1"/>
              </p:nvSpPr>
              <p:spPr>
                <a:xfrm>
                  <a:off x="301623" y="-2447"/>
                  <a:ext cx="513583" cy="69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C53872B8-D289-0B45-A6CB-96F0759CD3B2}"/>
                    </a:ext>
                  </a:extLst>
                </p:cNvPr>
                <p:cNvSpPr>
                  <a:spLocks/>
                </p:cNvSpPr>
                <p:nvPr userDrawn="1"/>
              </p:nvSpPr>
              <p:spPr>
                <a:xfrm>
                  <a:off x="314324" y="-5621"/>
                  <a:ext cx="487391" cy="6874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33" name="Picture 32" descr="Icon&#10;&#10;Description automatically generated">
                <a:extLst>
                  <a:ext uri="{FF2B5EF4-FFF2-40B4-BE49-F238E27FC236}">
                    <a16:creationId xmlns:a16="http://schemas.microsoft.com/office/drawing/2014/main" id="{7BD87B38-3D26-694D-9E70-C0C9961887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9180" y="221241"/>
                <a:ext cx="380921" cy="329919"/>
              </a:xfrm>
              <a:prstGeom prst="rect">
                <a:avLst/>
              </a:prstGeom>
            </p:spPr>
          </p:pic>
        </p:grpSp>
        <p:pic>
          <p:nvPicPr>
            <p:cNvPr id="3" name="Picture 2">
              <a:extLst>
                <a:ext uri="{FF2B5EF4-FFF2-40B4-BE49-F238E27FC236}">
                  <a16:creationId xmlns:a16="http://schemas.microsoft.com/office/drawing/2014/main" id="{A4207525-3843-1B4E-BBD9-1B37146C0307}"/>
                </a:ext>
              </a:extLst>
            </p:cNvPr>
            <p:cNvPicPr>
              <a:picLocks noChangeAspect="1"/>
            </p:cNvPicPr>
            <p:nvPr userDrawn="1"/>
          </p:nvPicPr>
          <p:blipFill>
            <a:blip r:embed="rId3"/>
            <a:stretch>
              <a:fillRect/>
            </a:stretch>
          </p:blipFill>
          <p:spPr>
            <a:xfrm>
              <a:off x="327766" y="521983"/>
              <a:ext cx="469900" cy="165100"/>
            </a:xfrm>
            <a:prstGeom prst="rect">
              <a:avLst/>
            </a:prstGeom>
          </p:spPr>
        </p:pic>
      </p:grpSp>
    </p:spTree>
    <p:extLst>
      <p:ext uri="{BB962C8B-B14F-4D97-AF65-F5344CB8AC3E}">
        <p14:creationId xmlns:p14="http://schemas.microsoft.com/office/powerpoint/2010/main" val="327365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07B4B34-40C7-9B48-9C59-789C0203ED27}"/>
              </a:ext>
            </a:extLst>
          </p:cNvPr>
          <p:cNvSpPr>
            <a:spLocks noGrp="1"/>
          </p:cNvSpPr>
          <p:nvPr>
            <p:ph type="pic" sz="quarter" idx="13" hasCustomPrompt="1"/>
          </p:nvPr>
        </p:nvSpPr>
        <p:spPr>
          <a:xfrm>
            <a:off x="0" y="0"/>
            <a:ext cx="12192000" cy="6858000"/>
          </a:xfrm>
        </p:spPr>
        <p:txBody>
          <a:bodyPr/>
          <a:lstStyle>
            <a:lvl1pPr marL="0" indent="0">
              <a:buNone/>
              <a:defRPr>
                <a:solidFill>
                  <a:schemeClr val="tx1">
                    <a:lumMod val="20000"/>
                    <a:lumOff val="80000"/>
                  </a:schemeClr>
                </a:solidFill>
              </a:defRPr>
            </a:lvl1pPr>
          </a:lstStyle>
          <a:p>
            <a:r>
              <a:rPr lang="en-US" dirty="0"/>
              <a:t>Full Size Image Placeholder: 1500 px x 1125 px (10 in x 7.5 in) @150 dpi</a:t>
            </a:r>
          </a:p>
        </p:txBody>
      </p:sp>
      <p:sp>
        <p:nvSpPr>
          <p:cNvPr id="2" name="Title 1">
            <a:extLst>
              <a:ext uri="{FF2B5EF4-FFF2-40B4-BE49-F238E27FC236}">
                <a16:creationId xmlns:a16="http://schemas.microsoft.com/office/drawing/2014/main" id="{1F120B7F-D415-7141-BE13-E90BCBCB24AB}"/>
              </a:ext>
            </a:extLst>
          </p:cNvPr>
          <p:cNvSpPr>
            <a:spLocks noGrp="1"/>
          </p:cNvSpPr>
          <p:nvPr>
            <p:ph type="ctrTitle"/>
          </p:nvPr>
        </p:nvSpPr>
        <p:spPr>
          <a:xfrm>
            <a:off x="609600" y="1097280"/>
            <a:ext cx="6339840" cy="4754880"/>
          </a:xfrm>
          <a:solidFill>
            <a:schemeClr val="tx2">
              <a:alpha val="90000"/>
            </a:schemeClr>
          </a:solidFill>
          <a:ln>
            <a:noFill/>
          </a:ln>
        </p:spPr>
        <p:txBody>
          <a:bodyPr lIns="365760" tIns="914400" rIns="365760" anchor="t" anchorCtr="0">
            <a:normAutofit/>
          </a:bodyPr>
          <a:lstStyle>
            <a:lvl1pPr algn="l">
              <a:lnSpc>
                <a:spcPct val="100000"/>
              </a:lnSpc>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BA62FC0-E024-8946-BB69-C6449D7678BC}"/>
              </a:ext>
            </a:extLst>
          </p:cNvPr>
          <p:cNvSpPr>
            <a:spLocks noGrp="1"/>
          </p:cNvSpPr>
          <p:nvPr>
            <p:ph type="subTitle" idx="1"/>
          </p:nvPr>
        </p:nvSpPr>
        <p:spPr>
          <a:xfrm>
            <a:off x="975360" y="3566160"/>
            <a:ext cx="5608320" cy="1280160"/>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7">
            <a:extLst>
              <a:ext uri="{FF2B5EF4-FFF2-40B4-BE49-F238E27FC236}">
                <a16:creationId xmlns:a16="http://schemas.microsoft.com/office/drawing/2014/main" id="{BA56560B-F110-7B44-987B-30EC68D53E3F}"/>
              </a:ext>
            </a:extLst>
          </p:cNvPr>
          <p:cNvSpPr>
            <a:spLocks noGrp="1"/>
          </p:cNvSpPr>
          <p:nvPr>
            <p:ph type="pic" sz="quarter" idx="14" hasCustomPrompt="1"/>
          </p:nvPr>
        </p:nvSpPr>
        <p:spPr>
          <a:xfrm>
            <a:off x="9753600" y="182880"/>
            <a:ext cx="2194560" cy="365760"/>
          </a:xfrm>
        </p:spPr>
        <p:txBody>
          <a:bodyPr lIns="91440" tIns="0" rIns="91440" bIns="0">
            <a:noAutofit/>
          </a:bodyPr>
          <a:lstStyle>
            <a:lvl1pPr marL="0" indent="0">
              <a:buNone/>
              <a:defRPr sz="1000">
                <a:solidFill>
                  <a:schemeClr val="tx1">
                    <a:lumMod val="20000"/>
                    <a:lumOff val="80000"/>
                  </a:schemeClr>
                </a:solidFill>
              </a:defRPr>
            </a:lvl1pPr>
          </a:lstStyle>
          <a:p>
            <a:r>
              <a:rPr lang="en-US" dirty="0"/>
              <a:t>Logo Placeholder: 270 </a:t>
            </a:r>
            <a:r>
              <a:rPr lang="en-US" dirty="0" err="1"/>
              <a:t>px</a:t>
            </a:r>
            <a:r>
              <a:rPr lang="en-US" dirty="0"/>
              <a:t> x 60 </a:t>
            </a:r>
            <a:r>
              <a:rPr lang="en-US" dirty="0" err="1"/>
              <a:t>px</a:t>
            </a:r>
            <a:r>
              <a:rPr lang="en-US" dirty="0"/>
              <a:t> (1.8 in x .4 in) @150 dpi</a:t>
            </a:r>
          </a:p>
        </p:txBody>
      </p:sp>
      <p:sp>
        <p:nvSpPr>
          <p:cNvPr id="5" name="Footer Placeholder 4">
            <a:extLst>
              <a:ext uri="{FF2B5EF4-FFF2-40B4-BE49-F238E27FC236}">
                <a16:creationId xmlns:a16="http://schemas.microsoft.com/office/drawing/2014/main" id="{4A29CE94-C32E-324B-926C-E4AD030EB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63114-EB83-EA4F-A664-BCFE5B7B9D95}"/>
              </a:ext>
            </a:extLst>
          </p:cNvPr>
          <p:cNvSpPr>
            <a:spLocks noGrp="1"/>
          </p:cNvSpPr>
          <p:nvPr>
            <p:ph type="sldNum" sz="quarter" idx="12"/>
          </p:nvPr>
        </p:nvSpPr>
        <p:spPr/>
        <p:txBody>
          <a:bodyPr/>
          <a:lstStyle/>
          <a:p>
            <a:fld id="{CBD4349D-82C9-E145-8778-29E042E1103A}" type="slidenum">
              <a:rPr lang="en-US" smtClean="0"/>
              <a:t>‹#›</a:t>
            </a:fld>
            <a:endParaRPr lang="en-US"/>
          </a:p>
        </p:txBody>
      </p:sp>
    </p:spTree>
    <p:extLst>
      <p:ext uri="{BB962C8B-B14F-4D97-AF65-F5344CB8AC3E}">
        <p14:creationId xmlns:p14="http://schemas.microsoft.com/office/powerpoint/2010/main" val="11662126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ransformative side ba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1" name="Text Placeholder 2">
            <a:extLst>
              <a:ext uri="{FF2B5EF4-FFF2-40B4-BE49-F238E27FC236}">
                <a16:creationId xmlns:a16="http://schemas.microsoft.com/office/drawing/2014/main" id="{FD537760-D6EE-534A-9EAB-045A733DF3D1}"/>
              </a:ext>
            </a:extLst>
          </p:cNvPr>
          <p:cNvSpPr>
            <a:spLocks noGrp="1"/>
          </p:cNvSpPr>
          <p:nvPr>
            <p:ph idx="1"/>
          </p:nvPr>
        </p:nvSpPr>
        <p:spPr>
          <a:xfrm>
            <a:off x="419101" y="2352994"/>
            <a:ext cx="11149755" cy="382396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2055556E-41F9-1F4A-AA2F-441FAC1E9954}"/>
              </a:ext>
            </a:extLst>
          </p:cNvPr>
          <p:cNvSpPr/>
          <p:nvPr userDrawn="1"/>
        </p:nvSpPr>
        <p:spPr>
          <a:xfrm>
            <a:off x="0" y="0"/>
            <a:ext cx="2682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itle Placeholder 1">
            <a:extLst>
              <a:ext uri="{FF2B5EF4-FFF2-40B4-BE49-F238E27FC236}">
                <a16:creationId xmlns:a16="http://schemas.microsoft.com/office/drawing/2014/main" id="{AFA25C57-A65C-F145-9203-3FA988C55418}"/>
              </a:ext>
            </a:extLst>
          </p:cNvPr>
          <p:cNvSpPr>
            <a:spLocks noGrp="1"/>
          </p:cNvSpPr>
          <p:nvPr>
            <p:ph type="title"/>
          </p:nvPr>
        </p:nvSpPr>
        <p:spPr>
          <a:xfrm>
            <a:off x="419101" y="1084063"/>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21846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ransformative top bar">
    <p:spTree>
      <p:nvGrpSpPr>
        <p:cNvPr id="1" name=""/>
        <p:cNvGrpSpPr/>
        <p:nvPr/>
      </p:nvGrpSpPr>
      <p:grpSpPr>
        <a:xfrm>
          <a:off x="0" y="0"/>
          <a:ext cx="0" cy="0"/>
          <a:chOff x="0" y="0"/>
          <a:chExt cx="0" cy="0"/>
        </a:xfrm>
      </p:grpSpPr>
      <p:sp>
        <p:nvSpPr>
          <p:cNvPr id="7" name="Process 6">
            <a:extLst>
              <a:ext uri="{FF2B5EF4-FFF2-40B4-BE49-F238E27FC236}">
                <a16:creationId xmlns:a16="http://schemas.microsoft.com/office/drawing/2014/main" id="{FCE84B09-F331-CF41-96A8-824C0CFDC902}"/>
              </a:ext>
            </a:extLst>
          </p:cNvPr>
          <p:cNvSpPr/>
          <p:nvPr/>
        </p:nvSpPr>
        <p:spPr>
          <a:xfrm flipV="1">
            <a:off x="0" y="1"/>
            <a:ext cx="12192000" cy="1010229"/>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dirty="0">
              <a:latin typeface="Arial Black" charset="0"/>
              <a:ea typeface="Arial Black" charset="0"/>
              <a:cs typeface="Arial Black" charset="0"/>
            </a:endParaRPr>
          </a:p>
        </p:txBody>
      </p:sp>
      <p:sp>
        <p:nvSpPr>
          <p:cNvPr id="8" name="Extract 7"/>
          <p:cNvSpPr/>
          <p:nvPr/>
        </p:nvSpPr>
        <p:spPr>
          <a:xfrm rot="5400000">
            <a:off x="-11997" y="421009"/>
            <a:ext cx="210263" cy="186267"/>
          </a:xfrm>
          <a:prstGeom prst="flowChartExtra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033F297C-030F-8941-888C-388E831E8BCC}"/>
              </a:ext>
            </a:extLst>
          </p:cNvPr>
          <p:cNvSpPr>
            <a:spLocks noGrp="1"/>
          </p:cNvSpPr>
          <p:nvPr>
            <p:ph type="title"/>
          </p:nvPr>
        </p:nvSpPr>
        <p:spPr>
          <a:xfrm>
            <a:off x="439154" y="29981"/>
            <a:ext cx="10304636" cy="980251"/>
          </a:xfrm>
        </p:spPr>
        <p:txBody>
          <a:bodyPr lIns="0" anchor="ctr" anchorCtr="0">
            <a:noAutofit/>
          </a:bodyPr>
          <a:lstStyle>
            <a:lvl1pPr algn="l">
              <a:defRPr sz="2800" b="0" i="0">
                <a:solidFill>
                  <a:srgbClr val="FFFFFF"/>
                </a:solidFill>
                <a:latin typeface="+mj-lt"/>
                <a:ea typeface="Arial" panose="020B0604020202020204" pitchFamily="34" charset="0"/>
                <a:cs typeface="Arial" panose="020B0604020202020204" pitchFamily="34" charset="0"/>
              </a:defRPr>
            </a:lvl1pPr>
          </a:lstStyle>
          <a:p>
            <a:endParaRPr kumimoji="1" lang="ja-JP" altLang="en-US" dirty="0"/>
          </a:p>
        </p:txBody>
      </p:sp>
      <p:sp>
        <p:nvSpPr>
          <p:cNvPr id="10" name="Text Placeholder 9">
            <a:extLst>
              <a:ext uri="{FF2B5EF4-FFF2-40B4-BE49-F238E27FC236}">
                <a16:creationId xmlns:a16="http://schemas.microsoft.com/office/drawing/2014/main" id="{ACDA9BE3-A80A-5E44-AD12-A602B2E2DD9F}"/>
              </a:ext>
            </a:extLst>
          </p:cNvPr>
          <p:cNvSpPr>
            <a:spLocks noGrp="1"/>
          </p:cNvSpPr>
          <p:nvPr>
            <p:ph type="body" sz="quarter" idx="13"/>
          </p:nvPr>
        </p:nvSpPr>
        <p:spPr>
          <a:xfrm>
            <a:off x="419101" y="1155702"/>
            <a:ext cx="11089217" cy="495935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9CBE3D15-17FF-B944-8898-591A8CF62269}"/>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9" name="Slide Number Placeholder 5">
            <a:extLst>
              <a:ext uri="{FF2B5EF4-FFF2-40B4-BE49-F238E27FC236}">
                <a16:creationId xmlns:a16="http://schemas.microsoft.com/office/drawing/2014/main" id="{D231865A-492B-BA4C-BF15-78F3240B5DD3}"/>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246270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ransformative color bloc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3EF972-A3D8-8240-BF11-536692339972}"/>
              </a:ext>
            </a:extLst>
          </p:cNvPr>
          <p:cNvSpPr/>
          <p:nvPr userDrawn="1"/>
        </p:nvSpPr>
        <p:spPr>
          <a:xfrm>
            <a:off x="0" y="631769"/>
            <a:ext cx="3364992" cy="5589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3674374" y="2378448"/>
            <a:ext cx="8033631" cy="3671707"/>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605B9E35-CB79-D140-9287-3812FF136027}"/>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0" name="Slide Number Placeholder 5">
            <a:extLst>
              <a:ext uri="{FF2B5EF4-FFF2-40B4-BE49-F238E27FC236}">
                <a16:creationId xmlns:a16="http://schemas.microsoft.com/office/drawing/2014/main" id="{47073E9B-350A-E44C-8D01-D6E798968CFC}"/>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11" name="Title Placeholder 1">
            <a:extLst>
              <a:ext uri="{FF2B5EF4-FFF2-40B4-BE49-F238E27FC236}">
                <a16:creationId xmlns:a16="http://schemas.microsoft.com/office/drawing/2014/main" id="{1BF1CF05-4917-4447-A4C2-8C4C9228B15C}"/>
              </a:ext>
            </a:extLst>
          </p:cNvPr>
          <p:cNvSpPr>
            <a:spLocks noGrp="1"/>
          </p:cNvSpPr>
          <p:nvPr>
            <p:ph type="title"/>
          </p:nvPr>
        </p:nvSpPr>
        <p:spPr>
          <a:xfrm>
            <a:off x="3674373" y="1084063"/>
            <a:ext cx="7894483"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69752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Meaningfu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AA3029-E5C2-6B48-BD16-F924028EB643}"/>
              </a:ext>
            </a:extLst>
          </p:cNvPr>
          <p:cNvSpPr/>
          <p:nvPr userDrawn="1"/>
        </p:nvSpPr>
        <p:spPr>
          <a:xfrm>
            <a:off x="0" y="631769"/>
            <a:ext cx="12192000" cy="5589537"/>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hasCustomPrompt="1"/>
          </p:nvPr>
        </p:nvSpPr>
        <p:spPr>
          <a:xfrm>
            <a:off x="419102" y="628996"/>
            <a:ext cx="4676236" cy="1617776"/>
          </a:xfrm>
        </p:spPr>
        <p:txBody>
          <a:bodyPr anchor="b">
            <a:noAutofit/>
          </a:bodyPr>
          <a:lstStyle>
            <a:lvl1pPr algn="l">
              <a:lnSpc>
                <a:spcPct val="85000"/>
              </a:lnSpc>
              <a:defRPr sz="3733" b="1" spc="-133" baseline="0">
                <a:solidFill>
                  <a:schemeClr val="bg1"/>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r>
              <a:rPr lang="en-US" altLang="zh-TW" dirty="0"/>
              <a:t>28pt</a:t>
            </a:r>
            <a:endParaRPr lang="en-US" dirty="0"/>
          </a:p>
        </p:txBody>
      </p:sp>
      <p:pic>
        <p:nvPicPr>
          <p:cNvPr id="10" name="Picture 9" descr="Icon&#10;&#10;Description automatically generated">
            <a:extLst>
              <a:ext uri="{FF2B5EF4-FFF2-40B4-BE49-F238E27FC236}">
                <a16:creationId xmlns:a16="http://schemas.microsoft.com/office/drawing/2014/main" id="{4EDBF70C-BC25-C349-AC62-7A8B48AAB985}"/>
              </a:ext>
            </a:extLst>
          </p:cNvPr>
          <p:cNvPicPr>
            <a:picLocks noChangeAspect="1"/>
          </p:cNvPicPr>
          <p:nvPr userDrawn="1"/>
        </p:nvPicPr>
        <p:blipFill>
          <a:blip r:embed="rId2"/>
          <a:stretch>
            <a:fillRect/>
          </a:stretch>
        </p:blipFill>
        <p:spPr>
          <a:xfrm>
            <a:off x="4521203" y="1776991"/>
            <a:ext cx="2570293" cy="3588060"/>
          </a:xfrm>
          <a:prstGeom prst="rect">
            <a:avLst/>
          </a:prstGeom>
        </p:spPr>
      </p:pic>
    </p:spTree>
    <p:extLst>
      <p:ext uri="{BB962C8B-B14F-4D97-AF65-F5344CB8AC3E}">
        <p14:creationId xmlns:p14="http://schemas.microsoft.com/office/powerpoint/2010/main" val="340255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ubdivider-Meaningfu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AA3029-E5C2-6B48-BD16-F924028EB643}"/>
              </a:ext>
            </a:extLst>
          </p:cNvPr>
          <p:cNvSpPr/>
          <p:nvPr userDrawn="1"/>
        </p:nvSpPr>
        <p:spPr>
          <a:xfrm>
            <a:off x="0" y="631767"/>
            <a:ext cx="12192000" cy="5589540"/>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a:extLst>
              <a:ext uri="{FF2B5EF4-FFF2-40B4-BE49-F238E27FC236}">
                <a16:creationId xmlns:a16="http://schemas.microsoft.com/office/drawing/2014/main" id="{60FB7D99-2B24-EE4E-856F-D6DD2D4A4B1E}"/>
              </a:ext>
            </a:extLst>
          </p:cNvPr>
          <p:cNvSpPr>
            <a:spLocks noGrp="1"/>
          </p:cNvSpPr>
          <p:nvPr>
            <p:ph type="ctrTitle"/>
          </p:nvPr>
        </p:nvSpPr>
        <p:spPr>
          <a:xfrm>
            <a:off x="419102" y="628996"/>
            <a:ext cx="4676236" cy="1617776"/>
          </a:xfrm>
        </p:spPr>
        <p:txBody>
          <a:bodyPr anchor="b">
            <a:noAutofit/>
          </a:bodyPr>
          <a:lstStyle>
            <a:lvl1pPr algn="l">
              <a:lnSpc>
                <a:spcPct val="85000"/>
              </a:lnSpc>
              <a:defRPr sz="3733" b="1" spc="-133" baseline="0">
                <a:solidFill>
                  <a:schemeClr val="bg1"/>
                </a:solidFill>
              </a:defRPr>
            </a:lvl1pPr>
          </a:lstStyle>
          <a:p>
            <a:endParaRPr lang="en-US" sz="3733" spc="-67" dirty="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1" name="Subtitle 2">
            <a:extLst>
              <a:ext uri="{FF2B5EF4-FFF2-40B4-BE49-F238E27FC236}">
                <a16:creationId xmlns:a16="http://schemas.microsoft.com/office/drawing/2014/main" id="{E6CC912D-8E1B-A141-BCD4-AE29670B33E7}"/>
              </a:ext>
            </a:extLst>
          </p:cNvPr>
          <p:cNvSpPr>
            <a:spLocks noGrp="1"/>
          </p:cNvSpPr>
          <p:nvPr>
            <p:ph type="subTitle" idx="1" hasCustomPrompt="1"/>
          </p:nvPr>
        </p:nvSpPr>
        <p:spPr>
          <a:xfrm>
            <a:off x="419099" y="3305455"/>
            <a:ext cx="11088960" cy="2418575"/>
          </a:xfrm>
        </p:spPr>
        <p:txBody>
          <a:bodyPr tIns="45720" anchor="t">
            <a:noAutofit/>
          </a:bodyPr>
          <a:lstStyle>
            <a:lvl1pPr marL="0" indent="0" algn="ctr">
              <a:lnSpc>
                <a:spcPct val="80000"/>
              </a:lnSpc>
              <a:buNone/>
              <a:defRPr sz="5867" b="1" spc="-133" baseline="0">
                <a:solidFill>
                  <a:schemeClr val="tx2"/>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a:t>
            </a:r>
            <a:br>
              <a:rPr lang="en-US" dirty="0"/>
            </a:br>
            <a:r>
              <a:rPr lang="en-US" dirty="0"/>
              <a:t>subtitle style</a:t>
            </a:r>
          </a:p>
        </p:txBody>
      </p:sp>
    </p:spTree>
    <p:extLst>
      <p:ext uri="{BB962C8B-B14F-4D97-AF65-F5344CB8AC3E}">
        <p14:creationId xmlns:p14="http://schemas.microsoft.com/office/powerpoint/2010/main" val="116982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Meaningful section tab">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4" name="Text Placeholder 2">
            <a:extLst>
              <a:ext uri="{FF2B5EF4-FFF2-40B4-BE49-F238E27FC236}">
                <a16:creationId xmlns:a16="http://schemas.microsoft.com/office/drawing/2014/main" id="{6355BB1C-82CC-AF41-A774-270455AF105D}"/>
              </a:ext>
            </a:extLst>
          </p:cNvPr>
          <p:cNvSpPr>
            <a:spLocks noGrp="1"/>
          </p:cNvSpPr>
          <p:nvPr>
            <p:ph idx="1"/>
          </p:nvPr>
        </p:nvSpPr>
        <p:spPr>
          <a:xfrm>
            <a:off x="419099" y="2352995"/>
            <a:ext cx="11149756" cy="38239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03C484C4-B921-8F45-867B-E2B514DC1621}"/>
              </a:ext>
            </a:extLst>
          </p:cNvPr>
          <p:cNvSpPr>
            <a:spLocks noGrp="1"/>
          </p:cNvSpPr>
          <p:nvPr>
            <p:ph type="title"/>
          </p:nvPr>
        </p:nvSpPr>
        <p:spPr>
          <a:xfrm>
            <a:off x="419101" y="1084063"/>
            <a:ext cx="11149755" cy="1135264"/>
          </a:xfrm>
          <a:prstGeom prst="rect">
            <a:avLst/>
          </a:prstGeom>
        </p:spPr>
        <p:txBody>
          <a:bodyPr vert="horz" lIns="0" tIns="0" rIns="0" bIns="0" rtlCol="0" anchor="t">
            <a:noAutofit/>
          </a:bodyPr>
          <a:lstStyle/>
          <a:p>
            <a:r>
              <a:rPr lang="en-US" dirty="0"/>
              <a:t>Click to edit Master title style</a:t>
            </a:r>
          </a:p>
        </p:txBody>
      </p:sp>
      <p:grpSp>
        <p:nvGrpSpPr>
          <p:cNvPr id="4" name="Group 3">
            <a:extLst>
              <a:ext uri="{FF2B5EF4-FFF2-40B4-BE49-F238E27FC236}">
                <a16:creationId xmlns:a16="http://schemas.microsoft.com/office/drawing/2014/main" id="{09FA960A-05F2-4940-82E0-3D2B376CACA2}"/>
              </a:ext>
            </a:extLst>
          </p:cNvPr>
          <p:cNvGrpSpPr/>
          <p:nvPr userDrawn="1"/>
        </p:nvGrpSpPr>
        <p:grpSpPr>
          <a:xfrm>
            <a:off x="405360" y="974"/>
            <a:ext cx="677333" cy="934812"/>
            <a:chOff x="304019" y="729"/>
            <a:chExt cx="508000" cy="701109"/>
          </a:xfrm>
        </p:grpSpPr>
        <p:grpSp>
          <p:nvGrpSpPr>
            <p:cNvPr id="3" name="Group 2">
              <a:extLst>
                <a:ext uri="{FF2B5EF4-FFF2-40B4-BE49-F238E27FC236}">
                  <a16:creationId xmlns:a16="http://schemas.microsoft.com/office/drawing/2014/main" id="{E2F5EF07-88FF-2149-9E23-C2D80D3724F9}"/>
                </a:ext>
              </a:extLst>
            </p:cNvPr>
            <p:cNvGrpSpPr/>
            <p:nvPr userDrawn="1"/>
          </p:nvGrpSpPr>
          <p:grpSpPr>
            <a:xfrm>
              <a:off x="314324" y="729"/>
              <a:ext cx="487391" cy="687408"/>
              <a:chOff x="314324" y="729"/>
              <a:chExt cx="487391" cy="687408"/>
            </a:xfrm>
          </p:grpSpPr>
          <p:sp>
            <p:nvSpPr>
              <p:cNvPr id="35" name="Rectangle 34">
                <a:extLst>
                  <a:ext uri="{FF2B5EF4-FFF2-40B4-BE49-F238E27FC236}">
                    <a16:creationId xmlns:a16="http://schemas.microsoft.com/office/drawing/2014/main" id="{7B5A855A-CD50-A641-827D-64F91277CEDD}"/>
                  </a:ext>
                </a:extLst>
              </p:cNvPr>
              <p:cNvSpPr>
                <a:spLocks/>
              </p:cNvSpPr>
              <p:nvPr userDrawn="1"/>
            </p:nvSpPr>
            <p:spPr>
              <a:xfrm>
                <a:off x="314324" y="729"/>
                <a:ext cx="487391" cy="6874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3" name="Picture 32" descr="Icon&#10;&#10;Description automatically generated">
                <a:extLst>
                  <a:ext uri="{FF2B5EF4-FFF2-40B4-BE49-F238E27FC236}">
                    <a16:creationId xmlns:a16="http://schemas.microsoft.com/office/drawing/2014/main" id="{82888DEF-8739-F24F-AFB0-28CDE90755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733" y="177967"/>
                <a:ext cx="269093" cy="375647"/>
              </a:xfrm>
              <a:prstGeom prst="rect">
                <a:avLst/>
              </a:prstGeom>
            </p:spPr>
          </p:pic>
        </p:grpSp>
        <p:pic>
          <p:nvPicPr>
            <p:cNvPr id="16" name="Picture 15">
              <a:extLst>
                <a:ext uri="{FF2B5EF4-FFF2-40B4-BE49-F238E27FC236}">
                  <a16:creationId xmlns:a16="http://schemas.microsoft.com/office/drawing/2014/main" id="{ACA71467-CD06-904E-9BC4-F13A2DA95710}"/>
                </a:ext>
              </a:extLst>
            </p:cNvPr>
            <p:cNvPicPr>
              <a:picLocks noChangeAspect="1"/>
            </p:cNvPicPr>
            <p:nvPr userDrawn="1"/>
          </p:nvPicPr>
          <p:blipFill>
            <a:blip r:embed="rId3"/>
            <a:stretch>
              <a:fillRect/>
            </a:stretch>
          </p:blipFill>
          <p:spPr>
            <a:xfrm>
              <a:off x="304019" y="536738"/>
              <a:ext cx="508000" cy="165100"/>
            </a:xfrm>
            <a:prstGeom prst="rect">
              <a:avLst/>
            </a:prstGeom>
          </p:spPr>
        </p:pic>
      </p:grpSp>
    </p:spTree>
    <p:extLst>
      <p:ext uri="{BB962C8B-B14F-4D97-AF65-F5344CB8AC3E}">
        <p14:creationId xmlns:p14="http://schemas.microsoft.com/office/powerpoint/2010/main" val="212196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Meaningful section tab">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1" name="Title Placeholder 1">
            <a:extLst>
              <a:ext uri="{FF2B5EF4-FFF2-40B4-BE49-F238E27FC236}">
                <a16:creationId xmlns:a16="http://schemas.microsoft.com/office/drawing/2014/main" id="{4274F1B7-37AC-524C-8BA4-A999D6D1D886}"/>
              </a:ext>
            </a:extLst>
          </p:cNvPr>
          <p:cNvSpPr>
            <a:spLocks noGrp="1"/>
          </p:cNvSpPr>
          <p:nvPr>
            <p:ph type="title"/>
          </p:nvPr>
        </p:nvSpPr>
        <p:spPr>
          <a:xfrm>
            <a:off x="419101" y="1084063"/>
            <a:ext cx="11149755" cy="1135264"/>
          </a:xfrm>
          <a:prstGeom prst="rect">
            <a:avLst/>
          </a:prstGeom>
        </p:spPr>
        <p:txBody>
          <a:bodyPr vert="horz" lIns="0" tIns="0" rIns="0" bIns="0" rtlCol="0" anchor="t">
            <a:noAutofit/>
          </a:bodyPr>
          <a:lstStyle/>
          <a:p>
            <a:r>
              <a:rPr lang="en-US" dirty="0"/>
              <a:t>Click to edit Master title style</a:t>
            </a:r>
          </a:p>
        </p:txBody>
      </p:sp>
      <p:grpSp>
        <p:nvGrpSpPr>
          <p:cNvPr id="10" name="Group 9">
            <a:extLst>
              <a:ext uri="{FF2B5EF4-FFF2-40B4-BE49-F238E27FC236}">
                <a16:creationId xmlns:a16="http://schemas.microsoft.com/office/drawing/2014/main" id="{60168864-7B26-9641-9086-B7246DC03E13}"/>
              </a:ext>
            </a:extLst>
          </p:cNvPr>
          <p:cNvGrpSpPr/>
          <p:nvPr userDrawn="1"/>
        </p:nvGrpSpPr>
        <p:grpSpPr>
          <a:xfrm>
            <a:off x="405360" y="974"/>
            <a:ext cx="677333" cy="934812"/>
            <a:chOff x="304019" y="729"/>
            <a:chExt cx="508000" cy="701109"/>
          </a:xfrm>
        </p:grpSpPr>
        <p:grpSp>
          <p:nvGrpSpPr>
            <p:cNvPr id="13" name="Group 12">
              <a:extLst>
                <a:ext uri="{FF2B5EF4-FFF2-40B4-BE49-F238E27FC236}">
                  <a16:creationId xmlns:a16="http://schemas.microsoft.com/office/drawing/2014/main" id="{8D00A635-DE29-F04B-BAB6-5CD5AE87A906}"/>
                </a:ext>
              </a:extLst>
            </p:cNvPr>
            <p:cNvGrpSpPr/>
            <p:nvPr userDrawn="1"/>
          </p:nvGrpSpPr>
          <p:grpSpPr>
            <a:xfrm>
              <a:off x="314324" y="729"/>
              <a:ext cx="487391" cy="687408"/>
              <a:chOff x="314324" y="729"/>
              <a:chExt cx="487391" cy="687408"/>
            </a:xfrm>
          </p:grpSpPr>
          <p:sp>
            <p:nvSpPr>
              <p:cNvPr id="15" name="Rectangle 14">
                <a:extLst>
                  <a:ext uri="{FF2B5EF4-FFF2-40B4-BE49-F238E27FC236}">
                    <a16:creationId xmlns:a16="http://schemas.microsoft.com/office/drawing/2014/main" id="{1CA40CDC-9038-5644-B9A7-80FD8EA8039C}"/>
                  </a:ext>
                </a:extLst>
              </p:cNvPr>
              <p:cNvSpPr>
                <a:spLocks/>
              </p:cNvSpPr>
              <p:nvPr userDrawn="1"/>
            </p:nvSpPr>
            <p:spPr>
              <a:xfrm>
                <a:off x="314324" y="729"/>
                <a:ext cx="487391" cy="6874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6" name="Picture 15" descr="Icon&#10;&#10;Description automatically generated">
                <a:extLst>
                  <a:ext uri="{FF2B5EF4-FFF2-40B4-BE49-F238E27FC236}">
                    <a16:creationId xmlns:a16="http://schemas.microsoft.com/office/drawing/2014/main" id="{2794F9B9-C0AA-C84A-9B56-6A4E620936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733" y="177967"/>
                <a:ext cx="269093" cy="375647"/>
              </a:xfrm>
              <a:prstGeom prst="rect">
                <a:avLst/>
              </a:prstGeom>
            </p:spPr>
          </p:pic>
        </p:grpSp>
        <p:pic>
          <p:nvPicPr>
            <p:cNvPr id="14" name="Picture 13">
              <a:extLst>
                <a:ext uri="{FF2B5EF4-FFF2-40B4-BE49-F238E27FC236}">
                  <a16:creationId xmlns:a16="http://schemas.microsoft.com/office/drawing/2014/main" id="{CCFAFBC4-677B-B749-A2CB-2B826780F360}"/>
                </a:ext>
              </a:extLst>
            </p:cNvPr>
            <p:cNvPicPr>
              <a:picLocks noChangeAspect="1"/>
            </p:cNvPicPr>
            <p:nvPr userDrawn="1"/>
          </p:nvPicPr>
          <p:blipFill>
            <a:blip r:embed="rId3"/>
            <a:stretch>
              <a:fillRect/>
            </a:stretch>
          </p:blipFill>
          <p:spPr>
            <a:xfrm>
              <a:off x="304019" y="536738"/>
              <a:ext cx="508000" cy="165100"/>
            </a:xfrm>
            <a:prstGeom prst="rect">
              <a:avLst/>
            </a:prstGeom>
          </p:spPr>
        </p:pic>
      </p:grpSp>
    </p:spTree>
    <p:extLst>
      <p:ext uri="{BB962C8B-B14F-4D97-AF65-F5344CB8AC3E}">
        <p14:creationId xmlns:p14="http://schemas.microsoft.com/office/powerpoint/2010/main" val="292346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eaningful side ba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1" name="Text Placeholder 2">
            <a:extLst>
              <a:ext uri="{FF2B5EF4-FFF2-40B4-BE49-F238E27FC236}">
                <a16:creationId xmlns:a16="http://schemas.microsoft.com/office/drawing/2014/main" id="{FD537760-D6EE-534A-9EAB-045A733DF3D1}"/>
              </a:ext>
            </a:extLst>
          </p:cNvPr>
          <p:cNvSpPr>
            <a:spLocks noGrp="1"/>
          </p:cNvSpPr>
          <p:nvPr>
            <p:ph idx="1"/>
          </p:nvPr>
        </p:nvSpPr>
        <p:spPr>
          <a:xfrm>
            <a:off x="419101" y="2352994"/>
            <a:ext cx="11149755" cy="382396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2055556E-41F9-1F4A-AA2F-441FAC1E9954}"/>
              </a:ext>
            </a:extLst>
          </p:cNvPr>
          <p:cNvSpPr/>
          <p:nvPr userDrawn="1"/>
        </p:nvSpPr>
        <p:spPr>
          <a:xfrm>
            <a:off x="0" y="0"/>
            <a:ext cx="2682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itle Placeholder 1">
            <a:extLst>
              <a:ext uri="{FF2B5EF4-FFF2-40B4-BE49-F238E27FC236}">
                <a16:creationId xmlns:a16="http://schemas.microsoft.com/office/drawing/2014/main" id="{41B339CB-4A85-9648-B748-3D21571A5B2D}"/>
              </a:ext>
            </a:extLst>
          </p:cNvPr>
          <p:cNvSpPr>
            <a:spLocks noGrp="1"/>
          </p:cNvSpPr>
          <p:nvPr>
            <p:ph type="title"/>
          </p:nvPr>
        </p:nvSpPr>
        <p:spPr>
          <a:xfrm>
            <a:off x="419101" y="1084063"/>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91603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eaningful Top bar">
    <p:spTree>
      <p:nvGrpSpPr>
        <p:cNvPr id="1" name=""/>
        <p:cNvGrpSpPr/>
        <p:nvPr/>
      </p:nvGrpSpPr>
      <p:grpSpPr>
        <a:xfrm>
          <a:off x="0" y="0"/>
          <a:ext cx="0" cy="0"/>
          <a:chOff x="0" y="0"/>
          <a:chExt cx="0" cy="0"/>
        </a:xfrm>
      </p:grpSpPr>
      <p:sp>
        <p:nvSpPr>
          <p:cNvPr id="7" name="Process 6">
            <a:extLst>
              <a:ext uri="{FF2B5EF4-FFF2-40B4-BE49-F238E27FC236}">
                <a16:creationId xmlns:a16="http://schemas.microsoft.com/office/drawing/2014/main" id="{FCE84B09-F331-CF41-96A8-824C0CFDC902}"/>
              </a:ext>
            </a:extLst>
          </p:cNvPr>
          <p:cNvSpPr/>
          <p:nvPr/>
        </p:nvSpPr>
        <p:spPr>
          <a:xfrm flipV="1">
            <a:off x="0" y="1"/>
            <a:ext cx="12192000" cy="1010229"/>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dirty="0">
              <a:latin typeface="Arial Black" charset="0"/>
              <a:ea typeface="Arial Black" charset="0"/>
              <a:cs typeface="Arial Black" charset="0"/>
            </a:endParaRPr>
          </a:p>
        </p:txBody>
      </p:sp>
      <p:sp>
        <p:nvSpPr>
          <p:cNvPr id="8" name="Extract 7"/>
          <p:cNvSpPr/>
          <p:nvPr/>
        </p:nvSpPr>
        <p:spPr>
          <a:xfrm rot="5400000">
            <a:off x="-11997" y="421009"/>
            <a:ext cx="210263" cy="186267"/>
          </a:xfrm>
          <a:prstGeom prst="flowChartExtra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033F297C-030F-8941-888C-388E831E8BCC}"/>
              </a:ext>
            </a:extLst>
          </p:cNvPr>
          <p:cNvSpPr>
            <a:spLocks noGrp="1"/>
          </p:cNvSpPr>
          <p:nvPr>
            <p:ph type="title"/>
          </p:nvPr>
        </p:nvSpPr>
        <p:spPr>
          <a:xfrm>
            <a:off x="439154" y="29981"/>
            <a:ext cx="10304636" cy="980251"/>
          </a:xfrm>
        </p:spPr>
        <p:txBody>
          <a:bodyPr lIns="0" anchor="ctr" anchorCtr="0">
            <a:noAutofit/>
          </a:bodyPr>
          <a:lstStyle>
            <a:lvl1pPr algn="l">
              <a:defRPr sz="2800" b="0" i="0">
                <a:solidFill>
                  <a:srgbClr val="FFFFFF"/>
                </a:solidFill>
                <a:latin typeface="+mj-lt"/>
                <a:ea typeface="Arial" panose="020B0604020202020204" pitchFamily="34" charset="0"/>
                <a:cs typeface="Arial" panose="020B0604020202020204" pitchFamily="34" charset="0"/>
              </a:defRPr>
            </a:lvl1pPr>
          </a:lstStyle>
          <a:p>
            <a:endParaRPr kumimoji="1" lang="ja-JP" altLang="en-US" dirty="0"/>
          </a:p>
        </p:txBody>
      </p:sp>
      <p:sp>
        <p:nvSpPr>
          <p:cNvPr id="10" name="Text Placeholder 9">
            <a:extLst>
              <a:ext uri="{FF2B5EF4-FFF2-40B4-BE49-F238E27FC236}">
                <a16:creationId xmlns:a16="http://schemas.microsoft.com/office/drawing/2014/main" id="{ACDA9BE3-A80A-5E44-AD12-A602B2E2DD9F}"/>
              </a:ext>
            </a:extLst>
          </p:cNvPr>
          <p:cNvSpPr>
            <a:spLocks noGrp="1"/>
          </p:cNvSpPr>
          <p:nvPr>
            <p:ph type="body" sz="quarter" idx="13"/>
          </p:nvPr>
        </p:nvSpPr>
        <p:spPr>
          <a:xfrm>
            <a:off x="419101" y="1155702"/>
            <a:ext cx="11089217" cy="495935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07F76151-7CFB-0144-966F-374F285ABF98}"/>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9" name="Slide Number Placeholder 5">
            <a:extLst>
              <a:ext uri="{FF2B5EF4-FFF2-40B4-BE49-F238E27FC236}">
                <a16:creationId xmlns:a16="http://schemas.microsoft.com/office/drawing/2014/main" id="{FF23BA5B-A085-2947-8886-5863C275ACBC}"/>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268467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eaningful color bloc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3EF972-A3D8-8240-BF11-536692339972}"/>
              </a:ext>
            </a:extLst>
          </p:cNvPr>
          <p:cNvSpPr/>
          <p:nvPr userDrawn="1"/>
        </p:nvSpPr>
        <p:spPr>
          <a:xfrm>
            <a:off x="0" y="631769"/>
            <a:ext cx="3364992" cy="55895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3674374" y="2378448"/>
            <a:ext cx="8033631" cy="3671707"/>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37A19444-252E-D94C-9758-D5F4934B9AA7}"/>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0" name="Slide Number Placeholder 5">
            <a:extLst>
              <a:ext uri="{FF2B5EF4-FFF2-40B4-BE49-F238E27FC236}">
                <a16:creationId xmlns:a16="http://schemas.microsoft.com/office/drawing/2014/main" id="{27C51344-2866-DB46-9162-894A97189AF6}"/>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12" name="Title Placeholder 1">
            <a:extLst>
              <a:ext uri="{FF2B5EF4-FFF2-40B4-BE49-F238E27FC236}">
                <a16:creationId xmlns:a16="http://schemas.microsoft.com/office/drawing/2014/main" id="{6281A161-924C-054C-B10D-59B5C09CAC18}"/>
              </a:ext>
            </a:extLst>
          </p:cNvPr>
          <p:cNvSpPr>
            <a:spLocks noGrp="1"/>
          </p:cNvSpPr>
          <p:nvPr>
            <p:ph type="title"/>
          </p:nvPr>
        </p:nvSpPr>
        <p:spPr>
          <a:xfrm>
            <a:off x="3674373" y="1084063"/>
            <a:ext cx="8033631"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6365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07B4B34-40C7-9B48-9C59-789C0203ED27}"/>
              </a:ext>
            </a:extLst>
          </p:cNvPr>
          <p:cNvSpPr>
            <a:spLocks noGrp="1"/>
          </p:cNvSpPr>
          <p:nvPr>
            <p:ph type="pic" sz="quarter" idx="13" hasCustomPrompt="1"/>
          </p:nvPr>
        </p:nvSpPr>
        <p:spPr>
          <a:xfrm>
            <a:off x="0" y="0"/>
            <a:ext cx="12192000" cy="6858000"/>
          </a:xfrm>
        </p:spPr>
        <p:txBody>
          <a:bodyPr/>
          <a:lstStyle>
            <a:lvl1pPr marL="0" indent="0">
              <a:buNone/>
              <a:defRPr>
                <a:solidFill>
                  <a:schemeClr val="tx1">
                    <a:lumMod val="20000"/>
                    <a:lumOff val="80000"/>
                  </a:schemeClr>
                </a:solidFill>
              </a:defRPr>
            </a:lvl1pPr>
          </a:lstStyle>
          <a:p>
            <a:r>
              <a:rPr lang="en-US" dirty="0"/>
              <a:t>Full Size Image Placeholder: 1500 </a:t>
            </a:r>
            <a:r>
              <a:rPr lang="en-US" dirty="0" err="1"/>
              <a:t>px</a:t>
            </a:r>
            <a:r>
              <a:rPr lang="en-US" dirty="0"/>
              <a:t> x 1125 </a:t>
            </a:r>
            <a:r>
              <a:rPr lang="en-US" dirty="0" err="1"/>
              <a:t>px</a:t>
            </a:r>
            <a:r>
              <a:rPr lang="en-US" dirty="0"/>
              <a:t> (10 in x 7.5 in) @150 dpi</a:t>
            </a:r>
          </a:p>
        </p:txBody>
      </p:sp>
      <p:sp>
        <p:nvSpPr>
          <p:cNvPr id="2" name="Title 1">
            <a:extLst>
              <a:ext uri="{FF2B5EF4-FFF2-40B4-BE49-F238E27FC236}">
                <a16:creationId xmlns:a16="http://schemas.microsoft.com/office/drawing/2014/main" id="{1F120B7F-D415-7141-BE13-E90BCBCB24AB}"/>
              </a:ext>
            </a:extLst>
          </p:cNvPr>
          <p:cNvSpPr>
            <a:spLocks noGrp="1"/>
          </p:cNvSpPr>
          <p:nvPr>
            <p:ph type="ctrTitle"/>
          </p:nvPr>
        </p:nvSpPr>
        <p:spPr>
          <a:xfrm>
            <a:off x="5242560" y="1097280"/>
            <a:ext cx="6339840" cy="4754880"/>
          </a:xfrm>
          <a:solidFill>
            <a:schemeClr val="tx2">
              <a:alpha val="90000"/>
            </a:schemeClr>
          </a:solidFill>
          <a:ln>
            <a:noFill/>
          </a:ln>
        </p:spPr>
        <p:txBody>
          <a:bodyPr lIns="365760" tIns="914400" rIns="365760" anchor="t" anchorCtr="0">
            <a:normAutofit/>
          </a:bodyPr>
          <a:lstStyle>
            <a:lvl1pPr algn="l">
              <a:lnSpc>
                <a:spcPct val="100000"/>
              </a:lnSpc>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BA62FC0-E024-8946-BB69-C6449D7678BC}"/>
              </a:ext>
            </a:extLst>
          </p:cNvPr>
          <p:cNvSpPr>
            <a:spLocks noGrp="1"/>
          </p:cNvSpPr>
          <p:nvPr>
            <p:ph type="subTitle" idx="1"/>
          </p:nvPr>
        </p:nvSpPr>
        <p:spPr>
          <a:xfrm>
            <a:off x="5608320" y="3566160"/>
            <a:ext cx="5608320" cy="1280160"/>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4A29CE94-C32E-324B-926C-E4AD030EB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63114-EB83-EA4F-A664-BCFE5B7B9D95}"/>
              </a:ext>
            </a:extLst>
          </p:cNvPr>
          <p:cNvSpPr>
            <a:spLocks noGrp="1"/>
          </p:cNvSpPr>
          <p:nvPr>
            <p:ph type="sldNum" sz="quarter" idx="12"/>
          </p:nvPr>
        </p:nvSpPr>
        <p:spPr/>
        <p:txBody>
          <a:bodyPr/>
          <a:lstStyle/>
          <a:p>
            <a:fld id="{CBD4349D-82C9-E145-8778-29E042E1103A}" type="slidenum">
              <a:rPr lang="en-US" smtClean="0"/>
              <a:t>‹#›</a:t>
            </a:fld>
            <a:endParaRPr lang="en-US"/>
          </a:p>
        </p:txBody>
      </p:sp>
      <p:sp>
        <p:nvSpPr>
          <p:cNvPr id="7" name="Picture Placeholder 7">
            <a:extLst>
              <a:ext uri="{FF2B5EF4-FFF2-40B4-BE49-F238E27FC236}">
                <a16:creationId xmlns:a16="http://schemas.microsoft.com/office/drawing/2014/main" id="{30B8C015-AECB-D54B-94FB-23BA2B6BC640}"/>
              </a:ext>
            </a:extLst>
          </p:cNvPr>
          <p:cNvSpPr>
            <a:spLocks noGrp="1"/>
          </p:cNvSpPr>
          <p:nvPr>
            <p:ph type="pic" sz="quarter" idx="14" hasCustomPrompt="1"/>
          </p:nvPr>
        </p:nvSpPr>
        <p:spPr>
          <a:xfrm>
            <a:off x="9753600" y="182880"/>
            <a:ext cx="2194560" cy="365760"/>
          </a:xfrm>
        </p:spPr>
        <p:txBody>
          <a:bodyPr lIns="91440" tIns="0" rIns="91440" bIns="0">
            <a:noAutofit/>
          </a:bodyPr>
          <a:lstStyle>
            <a:lvl1pPr marL="0" indent="0">
              <a:buNone/>
              <a:defRPr sz="1000">
                <a:solidFill>
                  <a:schemeClr val="tx1">
                    <a:lumMod val="20000"/>
                    <a:lumOff val="80000"/>
                  </a:schemeClr>
                </a:solidFill>
              </a:defRPr>
            </a:lvl1pPr>
          </a:lstStyle>
          <a:p>
            <a:r>
              <a:rPr lang="en-US" dirty="0"/>
              <a:t>Logo Placeholder: 270 </a:t>
            </a:r>
            <a:r>
              <a:rPr lang="en-US" dirty="0" err="1"/>
              <a:t>px</a:t>
            </a:r>
            <a:r>
              <a:rPr lang="en-US" dirty="0"/>
              <a:t> x 60 </a:t>
            </a:r>
            <a:r>
              <a:rPr lang="en-US" dirty="0" err="1"/>
              <a:t>px</a:t>
            </a:r>
            <a:r>
              <a:rPr lang="en-US" dirty="0"/>
              <a:t> (1.8 in x .4 in) @150 dpi</a:t>
            </a:r>
          </a:p>
        </p:txBody>
      </p:sp>
    </p:spTree>
    <p:extLst>
      <p:ext uri="{BB962C8B-B14F-4D97-AF65-F5344CB8AC3E}">
        <p14:creationId xmlns:p14="http://schemas.microsoft.com/office/powerpoint/2010/main" val="9088300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Collaborati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AA3029-E5C2-6B48-BD16-F924028EB643}"/>
              </a:ext>
            </a:extLst>
          </p:cNvPr>
          <p:cNvSpPr/>
          <p:nvPr userDrawn="1"/>
        </p:nvSpPr>
        <p:spPr>
          <a:xfrm>
            <a:off x="0" y="631768"/>
            <a:ext cx="12192000" cy="5597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hasCustomPrompt="1"/>
          </p:nvPr>
        </p:nvSpPr>
        <p:spPr>
          <a:xfrm>
            <a:off x="417132" y="628996"/>
            <a:ext cx="4678205" cy="1617776"/>
          </a:xfrm>
        </p:spPr>
        <p:txBody>
          <a:bodyPr anchor="b">
            <a:noAutofit/>
          </a:bodyPr>
          <a:lstStyle>
            <a:lvl1pPr algn="l">
              <a:lnSpc>
                <a:spcPct val="85000"/>
              </a:lnSpc>
              <a:defRPr sz="3733" b="1" spc="-133" baseline="0">
                <a:solidFill>
                  <a:schemeClr val="bg1"/>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r>
              <a:rPr lang="en-US" altLang="zh-TW" dirty="0"/>
              <a:t>28pt</a:t>
            </a:r>
            <a:endParaRPr lang="en-US" dirty="0"/>
          </a:p>
        </p:txBody>
      </p:sp>
      <p:pic>
        <p:nvPicPr>
          <p:cNvPr id="11" name="Picture 10" descr="Icon&#10;&#10;Description automatically generated">
            <a:extLst>
              <a:ext uri="{FF2B5EF4-FFF2-40B4-BE49-F238E27FC236}">
                <a16:creationId xmlns:a16="http://schemas.microsoft.com/office/drawing/2014/main" id="{3763CB2B-03CF-1448-AB08-FCBA70036DC7}"/>
              </a:ext>
            </a:extLst>
          </p:cNvPr>
          <p:cNvPicPr>
            <a:picLocks noChangeAspect="1"/>
          </p:cNvPicPr>
          <p:nvPr userDrawn="1"/>
        </p:nvPicPr>
        <p:blipFill>
          <a:blip r:embed="rId2"/>
          <a:stretch>
            <a:fillRect/>
          </a:stretch>
        </p:blipFill>
        <p:spPr>
          <a:xfrm>
            <a:off x="3739524" y="2114057"/>
            <a:ext cx="4678205" cy="3281395"/>
          </a:xfrm>
          <a:prstGeom prst="rect">
            <a:avLst/>
          </a:prstGeom>
        </p:spPr>
      </p:pic>
    </p:spTree>
    <p:extLst>
      <p:ext uri="{BB962C8B-B14F-4D97-AF65-F5344CB8AC3E}">
        <p14:creationId xmlns:p14="http://schemas.microsoft.com/office/powerpoint/2010/main" val="363627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ubdivider-Collaborative">
    <p:spTree>
      <p:nvGrpSpPr>
        <p:cNvPr id="1" name=""/>
        <p:cNvGrpSpPr/>
        <p:nvPr/>
      </p:nvGrpSpPr>
      <p:grpSpPr>
        <a:xfrm>
          <a:off x="0" y="0"/>
          <a:ext cx="0" cy="0"/>
          <a:chOff x="0" y="0"/>
          <a:chExt cx="0" cy="0"/>
        </a:xfrm>
      </p:grpSpPr>
      <p:sp>
        <p:nvSpPr>
          <p:cNvPr id="43" name="Rectangle">
            <a:extLst>
              <a:ext uri="{FF2B5EF4-FFF2-40B4-BE49-F238E27FC236}">
                <a16:creationId xmlns:a16="http://schemas.microsoft.com/office/drawing/2014/main" id="{A54E3E0C-5F29-E14C-97B8-318A620BA502}"/>
              </a:ext>
            </a:extLst>
          </p:cNvPr>
          <p:cNvSpPr/>
          <p:nvPr userDrawn="1"/>
        </p:nvSpPr>
        <p:spPr>
          <a:xfrm>
            <a:off x="0" y="628996"/>
            <a:ext cx="12192000" cy="5592309"/>
          </a:xfrm>
          <a:prstGeom prst="rect">
            <a:avLst/>
          </a:prstGeom>
          <a:solidFill>
            <a:schemeClr val="tx2"/>
          </a:solidFill>
          <a:ln w="12700">
            <a:miter lim="400000"/>
          </a:ln>
        </p:spPr>
        <p:txBody>
          <a:bodyPr lIns="95249" tIns="97536" rIns="95249" bIns="97536" anchor="ctr" anchorCtr="0"/>
          <a:lstStyle/>
          <a:p>
            <a:pPr defTabSz="1095319">
              <a:lnSpc>
                <a:spcPct val="100000"/>
              </a:lnSpc>
              <a:defRPr sz="1100">
                <a:solidFill>
                  <a:srgbClr val="FFFFFF"/>
                </a:solidFill>
                <a:latin typeface="Montserrat Regular"/>
                <a:ea typeface="Montserrat Regular"/>
                <a:cs typeface="Montserrat Regular"/>
                <a:sym typeface="Montserrat Regular"/>
              </a:defRPr>
            </a:pPr>
            <a:endParaRPr lang="en-US" altLang="zh-TW" sz="1067" dirty="0">
              <a:solidFill>
                <a:srgbClr val="FFFFFF"/>
              </a:solidFill>
              <a:ea typeface="Montserrat Regular"/>
              <a:cs typeface="Arial" panose="020B0604020202020204" pitchFamily="34" charset="0"/>
              <a:sym typeface="Montserrat Regular"/>
            </a:endParaRP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p:nvPr>
        </p:nvSpPr>
        <p:spPr>
          <a:xfrm>
            <a:off x="419102" y="628996"/>
            <a:ext cx="4676236" cy="1617776"/>
          </a:xfrm>
        </p:spPr>
        <p:txBody>
          <a:bodyPr anchor="b">
            <a:noAutofit/>
          </a:bodyPr>
          <a:lstStyle>
            <a:lvl1pPr algn="l">
              <a:lnSpc>
                <a:spcPct val="85000"/>
              </a:lnSpc>
              <a:defRPr sz="3733" b="1" spc="-133" baseline="0">
                <a:solidFill>
                  <a:schemeClr val="bg1"/>
                </a:solidFill>
              </a:defRPr>
            </a:lvl1pPr>
          </a:lstStyle>
          <a:p>
            <a:endParaRPr lang="en-US" sz="3733" spc="-67" dirty="0"/>
          </a:p>
        </p:txBody>
      </p:sp>
      <p:sp>
        <p:nvSpPr>
          <p:cNvPr id="19" name="Footer Placeholder 4">
            <a:extLst>
              <a:ext uri="{FF2B5EF4-FFF2-40B4-BE49-F238E27FC236}">
                <a16:creationId xmlns:a16="http://schemas.microsoft.com/office/drawing/2014/main" id="{10DCD727-C2D7-EA4D-A0B8-D8AFEBAF14ED}"/>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0" name="Subtitle 2">
            <a:extLst>
              <a:ext uri="{FF2B5EF4-FFF2-40B4-BE49-F238E27FC236}">
                <a16:creationId xmlns:a16="http://schemas.microsoft.com/office/drawing/2014/main" id="{ED2466A6-CDC6-444D-8399-0A329CF4A796}"/>
              </a:ext>
            </a:extLst>
          </p:cNvPr>
          <p:cNvSpPr>
            <a:spLocks noGrp="1"/>
          </p:cNvSpPr>
          <p:nvPr>
            <p:ph type="subTitle" idx="1" hasCustomPrompt="1"/>
          </p:nvPr>
        </p:nvSpPr>
        <p:spPr>
          <a:xfrm>
            <a:off x="419099" y="3305455"/>
            <a:ext cx="11088960" cy="2418575"/>
          </a:xfrm>
        </p:spPr>
        <p:txBody>
          <a:bodyPr tIns="45720" anchor="t">
            <a:noAutofit/>
          </a:bodyPr>
          <a:lstStyle>
            <a:lvl1pPr marL="0" indent="0" algn="ctr">
              <a:lnSpc>
                <a:spcPct val="80000"/>
              </a:lnSpc>
              <a:buNone/>
              <a:defRPr sz="5867" b="1" spc="-133" baseline="0">
                <a:solidFill>
                  <a:schemeClr val="accent2"/>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a:t>
            </a:r>
            <a:br>
              <a:rPr lang="en-US" dirty="0"/>
            </a:br>
            <a:r>
              <a:rPr lang="en-US" dirty="0"/>
              <a:t>subtitle style</a:t>
            </a:r>
          </a:p>
        </p:txBody>
      </p:sp>
      <p:grpSp>
        <p:nvGrpSpPr>
          <p:cNvPr id="2" name="Group 1">
            <a:extLst>
              <a:ext uri="{FF2B5EF4-FFF2-40B4-BE49-F238E27FC236}">
                <a16:creationId xmlns:a16="http://schemas.microsoft.com/office/drawing/2014/main" id="{6FEAB81A-B665-C946-BCB6-157436C2CBBC}"/>
              </a:ext>
            </a:extLst>
          </p:cNvPr>
          <p:cNvGrpSpPr/>
          <p:nvPr userDrawn="1"/>
        </p:nvGrpSpPr>
        <p:grpSpPr>
          <a:xfrm>
            <a:off x="419101" y="-81666"/>
            <a:ext cx="649855" cy="1035267"/>
            <a:chOff x="314324" y="-61249"/>
            <a:chExt cx="487391" cy="776450"/>
          </a:xfrm>
        </p:grpSpPr>
        <p:sp>
          <p:nvSpPr>
            <p:cNvPr id="17" name="Rectangle 16">
              <a:extLst>
                <a:ext uri="{FF2B5EF4-FFF2-40B4-BE49-F238E27FC236}">
                  <a16:creationId xmlns:a16="http://schemas.microsoft.com/office/drawing/2014/main" id="{2177067C-FB3B-554D-BEB3-C169EA6E9759}"/>
                </a:ext>
              </a:extLst>
            </p:cNvPr>
            <p:cNvSpPr>
              <a:spLocks/>
            </p:cNvSpPr>
            <p:nvPr userDrawn="1"/>
          </p:nvSpPr>
          <p:spPr>
            <a:xfrm>
              <a:off x="314324" y="-61249"/>
              <a:ext cx="487391" cy="77645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0" name="Group 17">
              <a:extLst>
                <a:ext uri="{FF2B5EF4-FFF2-40B4-BE49-F238E27FC236}">
                  <a16:creationId xmlns:a16="http://schemas.microsoft.com/office/drawing/2014/main" id="{3A592C86-3687-D444-B6C6-3B739182956D}"/>
                </a:ext>
              </a:extLst>
            </p:cNvPr>
            <p:cNvGrpSpPr>
              <a:grpSpLocks noChangeAspect="1"/>
            </p:cNvGrpSpPr>
            <p:nvPr userDrawn="1"/>
          </p:nvGrpSpPr>
          <p:grpSpPr bwMode="auto">
            <a:xfrm>
              <a:off x="432300" y="66874"/>
              <a:ext cx="210080" cy="413649"/>
              <a:chOff x="3060" y="1363"/>
              <a:chExt cx="258" cy="508"/>
            </a:xfrm>
            <a:solidFill>
              <a:schemeClr val="bg1"/>
            </a:solidFill>
          </p:grpSpPr>
          <p:sp>
            <p:nvSpPr>
              <p:cNvPr id="22" name="Freeform 18">
                <a:extLst>
                  <a:ext uri="{FF2B5EF4-FFF2-40B4-BE49-F238E27FC236}">
                    <a16:creationId xmlns:a16="http://schemas.microsoft.com/office/drawing/2014/main" id="{E6262B68-FBDF-A44F-87B6-9273DE1AD002}"/>
                  </a:ext>
                </a:extLst>
              </p:cNvPr>
              <p:cNvSpPr>
                <a:spLocks noEditPoints="1"/>
              </p:cNvSpPr>
              <p:nvPr/>
            </p:nvSpPr>
            <p:spPr bwMode="auto">
              <a:xfrm>
                <a:off x="3087" y="1439"/>
                <a:ext cx="231" cy="432"/>
              </a:xfrm>
              <a:custGeom>
                <a:avLst/>
                <a:gdLst>
                  <a:gd name="T0" fmla="*/ 532 w 556"/>
                  <a:gd name="T1" fmla="*/ 896 h 1041"/>
                  <a:gd name="T2" fmla="*/ 505 w 556"/>
                  <a:gd name="T3" fmla="*/ 814 h 1041"/>
                  <a:gd name="T4" fmla="*/ 182 w 556"/>
                  <a:gd name="T5" fmla="*/ 745 h 1041"/>
                  <a:gd name="T6" fmla="*/ 54 w 556"/>
                  <a:gd name="T7" fmla="*/ 556 h 1041"/>
                  <a:gd name="T8" fmla="*/ 59 w 556"/>
                  <a:gd name="T9" fmla="*/ 382 h 1041"/>
                  <a:gd name="T10" fmla="*/ 95 w 556"/>
                  <a:gd name="T11" fmla="*/ 427 h 1041"/>
                  <a:gd name="T12" fmla="*/ 95 w 556"/>
                  <a:gd name="T13" fmla="*/ 525 h 1041"/>
                  <a:gd name="T14" fmla="*/ 123 w 556"/>
                  <a:gd name="T15" fmla="*/ 574 h 1041"/>
                  <a:gd name="T16" fmla="*/ 150 w 556"/>
                  <a:gd name="T17" fmla="*/ 75 h 1041"/>
                  <a:gd name="T18" fmla="*/ 193 w 556"/>
                  <a:gd name="T19" fmla="*/ 75 h 1041"/>
                  <a:gd name="T20" fmla="*/ 193 w 556"/>
                  <a:gd name="T21" fmla="*/ 302 h 1041"/>
                  <a:gd name="T22" fmla="*/ 193 w 556"/>
                  <a:gd name="T23" fmla="*/ 341 h 1041"/>
                  <a:gd name="T24" fmla="*/ 193 w 556"/>
                  <a:gd name="T25" fmla="*/ 344 h 1041"/>
                  <a:gd name="T26" fmla="*/ 203 w 556"/>
                  <a:gd name="T27" fmla="*/ 365 h 1041"/>
                  <a:gd name="T28" fmla="*/ 247 w 556"/>
                  <a:gd name="T29" fmla="*/ 344 h 1041"/>
                  <a:gd name="T30" fmla="*/ 254 w 556"/>
                  <a:gd name="T31" fmla="*/ 303 h 1041"/>
                  <a:gd name="T32" fmla="*/ 286 w 556"/>
                  <a:gd name="T33" fmla="*/ 320 h 1041"/>
                  <a:gd name="T34" fmla="*/ 313 w 556"/>
                  <a:gd name="T35" fmla="*/ 368 h 1041"/>
                  <a:gd name="T36" fmla="*/ 347 w 556"/>
                  <a:gd name="T37" fmla="*/ 327 h 1041"/>
                  <a:gd name="T38" fmla="*/ 380 w 556"/>
                  <a:gd name="T39" fmla="*/ 344 h 1041"/>
                  <a:gd name="T40" fmla="*/ 407 w 556"/>
                  <a:gd name="T41" fmla="*/ 380 h 1041"/>
                  <a:gd name="T42" fmla="*/ 435 w 556"/>
                  <a:gd name="T43" fmla="*/ 348 h 1041"/>
                  <a:gd name="T44" fmla="*/ 473 w 556"/>
                  <a:gd name="T45" fmla="*/ 364 h 1041"/>
                  <a:gd name="T46" fmla="*/ 475 w 556"/>
                  <a:gd name="T47" fmla="*/ 413 h 1041"/>
                  <a:gd name="T48" fmla="*/ 432 w 556"/>
                  <a:gd name="T49" fmla="*/ 719 h 1041"/>
                  <a:gd name="T50" fmla="*/ 464 w 556"/>
                  <a:gd name="T51" fmla="*/ 762 h 1041"/>
                  <a:gd name="T52" fmla="*/ 529 w 556"/>
                  <a:gd name="T53" fmla="*/ 413 h 1041"/>
                  <a:gd name="T54" fmla="*/ 527 w 556"/>
                  <a:gd name="T55" fmla="*/ 364 h 1041"/>
                  <a:gd name="T56" fmla="*/ 418 w 556"/>
                  <a:gd name="T57" fmla="*/ 297 h 1041"/>
                  <a:gd name="T58" fmla="*/ 326 w 556"/>
                  <a:gd name="T59" fmla="*/ 276 h 1041"/>
                  <a:gd name="T60" fmla="*/ 247 w 556"/>
                  <a:gd name="T61" fmla="*/ 247 h 1041"/>
                  <a:gd name="T62" fmla="*/ 171 w 556"/>
                  <a:gd name="T63" fmla="*/ 0 h 1041"/>
                  <a:gd name="T64" fmla="*/ 96 w 556"/>
                  <a:gd name="T65" fmla="*/ 335 h 1041"/>
                  <a:gd name="T66" fmla="*/ 0 w 556"/>
                  <a:gd name="T67" fmla="*/ 395 h 1041"/>
                  <a:gd name="T68" fmla="*/ 5 w 556"/>
                  <a:gd name="T69" fmla="*/ 579 h 1041"/>
                  <a:gd name="T70" fmla="*/ 140 w 556"/>
                  <a:gd name="T71" fmla="*/ 814 h 1041"/>
                  <a:gd name="T72" fmla="*/ 85 w 556"/>
                  <a:gd name="T73" fmla="*/ 841 h 1041"/>
                  <a:gd name="T74" fmla="*/ 83 w 556"/>
                  <a:gd name="T75" fmla="*/ 896 h 1041"/>
                  <a:gd name="T76" fmla="*/ 56 w 556"/>
                  <a:gd name="T77" fmla="*/ 1014 h 1041"/>
                  <a:gd name="T78" fmla="*/ 110 w 556"/>
                  <a:gd name="T79" fmla="*/ 1014 h 1041"/>
                  <a:gd name="T80" fmla="*/ 502 w 556"/>
                  <a:gd name="T81" fmla="*/ 950 h 1041"/>
                  <a:gd name="T82" fmla="*/ 529 w 556"/>
                  <a:gd name="T83" fmla="*/ 1041 h 1041"/>
                  <a:gd name="T84" fmla="*/ 556 w 556"/>
                  <a:gd name="T85" fmla="*/ 923 h 1041"/>
                  <a:gd name="T86" fmla="*/ 139 w 556"/>
                  <a:gd name="T87" fmla="*/ 868 h 1041"/>
                  <a:gd name="T88" fmla="*/ 478 w 556"/>
                  <a:gd name="T89" fmla="*/ 868 h 1041"/>
                  <a:gd name="T90" fmla="*/ 139 w 556"/>
                  <a:gd name="T91" fmla="*/ 896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6" h="1041">
                    <a:moveTo>
                      <a:pt x="532" y="896"/>
                    </a:moveTo>
                    <a:lnTo>
                      <a:pt x="532" y="896"/>
                    </a:lnTo>
                    <a:lnTo>
                      <a:pt x="532" y="841"/>
                    </a:lnTo>
                    <a:cubicBezTo>
                      <a:pt x="532" y="826"/>
                      <a:pt x="520" y="814"/>
                      <a:pt x="505" y="814"/>
                    </a:cubicBezTo>
                    <a:lnTo>
                      <a:pt x="194" y="814"/>
                    </a:lnTo>
                    <a:cubicBezTo>
                      <a:pt x="193" y="771"/>
                      <a:pt x="183" y="748"/>
                      <a:pt x="182" y="745"/>
                    </a:cubicBezTo>
                    <a:cubicBezTo>
                      <a:pt x="181" y="744"/>
                      <a:pt x="181" y="743"/>
                      <a:pt x="180" y="742"/>
                    </a:cubicBezTo>
                    <a:lnTo>
                      <a:pt x="54" y="556"/>
                    </a:lnTo>
                    <a:lnTo>
                      <a:pt x="54" y="395"/>
                    </a:lnTo>
                    <a:cubicBezTo>
                      <a:pt x="54" y="394"/>
                      <a:pt x="54" y="383"/>
                      <a:pt x="59" y="382"/>
                    </a:cubicBezTo>
                    <a:cubicBezTo>
                      <a:pt x="61" y="381"/>
                      <a:pt x="66" y="379"/>
                      <a:pt x="75" y="385"/>
                    </a:cubicBezTo>
                    <a:cubicBezTo>
                      <a:pt x="86" y="394"/>
                      <a:pt x="95" y="412"/>
                      <a:pt x="95" y="427"/>
                    </a:cubicBezTo>
                    <a:lnTo>
                      <a:pt x="95" y="524"/>
                    </a:lnTo>
                    <a:cubicBezTo>
                      <a:pt x="95" y="524"/>
                      <a:pt x="95" y="524"/>
                      <a:pt x="95" y="525"/>
                    </a:cubicBezTo>
                    <a:lnTo>
                      <a:pt x="96" y="548"/>
                    </a:lnTo>
                    <a:cubicBezTo>
                      <a:pt x="97" y="563"/>
                      <a:pt x="109" y="574"/>
                      <a:pt x="123" y="574"/>
                    </a:cubicBezTo>
                    <a:cubicBezTo>
                      <a:pt x="138" y="573"/>
                      <a:pt x="150" y="561"/>
                      <a:pt x="150" y="547"/>
                    </a:cubicBezTo>
                    <a:lnTo>
                      <a:pt x="150" y="75"/>
                    </a:lnTo>
                    <a:cubicBezTo>
                      <a:pt x="150" y="64"/>
                      <a:pt x="160" y="54"/>
                      <a:pt x="171" y="54"/>
                    </a:cubicBezTo>
                    <a:cubicBezTo>
                      <a:pt x="183" y="54"/>
                      <a:pt x="193" y="64"/>
                      <a:pt x="193" y="75"/>
                    </a:cubicBezTo>
                    <a:cubicBezTo>
                      <a:pt x="193" y="75"/>
                      <a:pt x="193" y="143"/>
                      <a:pt x="193" y="210"/>
                    </a:cubicBezTo>
                    <a:cubicBezTo>
                      <a:pt x="193" y="243"/>
                      <a:pt x="193" y="277"/>
                      <a:pt x="193" y="302"/>
                    </a:cubicBezTo>
                    <a:cubicBezTo>
                      <a:pt x="193" y="315"/>
                      <a:pt x="193" y="325"/>
                      <a:pt x="193" y="333"/>
                    </a:cubicBezTo>
                    <a:lnTo>
                      <a:pt x="193" y="341"/>
                    </a:lnTo>
                    <a:cubicBezTo>
                      <a:pt x="193" y="342"/>
                      <a:pt x="193" y="343"/>
                      <a:pt x="193" y="343"/>
                    </a:cubicBezTo>
                    <a:lnTo>
                      <a:pt x="193" y="344"/>
                    </a:lnTo>
                    <a:lnTo>
                      <a:pt x="193" y="344"/>
                    </a:lnTo>
                    <a:cubicBezTo>
                      <a:pt x="193" y="350"/>
                      <a:pt x="195" y="358"/>
                      <a:pt x="203" y="365"/>
                    </a:cubicBezTo>
                    <a:cubicBezTo>
                      <a:pt x="211" y="371"/>
                      <a:pt x="222" y="373"/>
                      <a:pt x="231" y="369"/>
                    </a:cubicBezTo>
                    <a:cubicBezTo>
                      <a:pt x="241" y="364"/>
                      <a:pt x="247" y="355"/>
                      <a:pt x="247" y="344"/>
                    </a:cubicBezTo>
                    <a:lnTo>
                      <a:pt x="247" y="318"/>
                    </a:lnTo>
                    <a:cubicBezTo>
                      <a:pt x="247" y="312"/>
                      <a:pt x="249" y="307"/>
                      <a:pt x="254" y="303"/>
                    </a:cubicBezTo>
                    <a:cubicBezTo>
                      <a:pt x="256" y="301"/>
                      <a:pt x="261" y="298"/>
                      <a:pt x="269" y="298"/>
                    </a:cubicBezTo>
                    <a:cubicBezTo>
                      <a:pt x="278" y="299"/>
                      <a:pt x="286" y="309"/>
                      <a:pt x="286" y="320"/>
                    </a:cubicBezTo>
                    <a:lnTo>
                      <a:pt x="286" y="341"/>
                    </a:lnTo>
                    <a:cubicBezTo>
                      <a:pt x="286" y="356"/>
                      <a:pt x="298" y="368"/>
                      <a:pt x="313" y="368"/>
                    </a:cubicBezTo>
                    <a:cubicBezTo>
                      <a:pt x="328" y="368"/>
                      <a:pt x="340" y="356"/>
                      <a:pt x="340" y="341"/>
                    </a:cubicBezTo>
                    <a:cubicBezTo>
                      <a:pt x="340" y="336"/>
                      <a:pt x="343" y="330"/>
                      <a:pt x="347" y="327"/>
                    </a:cubicBezTo>
                    <a:cubicBezTo>
                      <a:pt x="349" y="324"/>
                      <a:pt x="354" y="321"/>
                      <a:pt x="362" y="322"/>
                    </a:cubicBezTo>
                    <a:cubicBezTo>
                      <a:pt x="372" y="323"/>
                      <a:pt x="380" y="333"/>
                      <a:pt x="380" y="344"/>
                    </a:cubicBezTo>
                    <a:lnTo>
                      <a:pt x="380" y="353"/>
                    </a:lnTo>
                    <a:cubicBezTo>
                      <a:pt x="380" y="368"/>
                      <a:pt x="392" y="380"/>
                      <a:pt x="407" y="380"/>
                    </a:cubicBezTo>
                    <a:cubicBezTo>
                      <a:pt x="421" y="380"/>
                      <a:pt x="434" y="368"/>
                      <a:pt x="434" y="353"/>
                    </a:cubicBezTo>
                    <a:cubicBezTo>
                      <a:pt x="434" y="349"/>
                      <a:pt x="434" y="349"/>
                      <a:pt x="435" y="348"/>
                    </a:cubicBezTo>
                    <a:cubicBezTo>
                      <a:pt x="436" y="347"/>
                      <a:pt x="441" y="345"/>
                      <a:pt x="453" y="345"/>
                    </a:cubicBezTo>
                    <a:cubicBezTo>
                      <a:pt x="464" y="345"/>
                      <a:pt x="473" y="354"/>
                      <a:pt x="473" y="364"/>
                    </a:cubicBezTo>
                    <a:cubicBezTo>
                      <a:pt x="473" y="365"/>
                      <a:pt x="473" y="365"/>
                      <a:pt x="473" y="366"/>
                    </a:cubicBezTo>
                    <a:lnTo>
                      <a:pt x="475" y="413"/>
                    </a:lnTo>
                    <a:lnTo>
                      <a:pt x="475" y="630"/>
                    </a:lnTo>
                    <a:cubicBezTo>
                      <a:pt x="475" y="662"/>
                      <a:pt x="456" y="701"/>
                      <a:pt x="432" y="719"/>
                    </a:cubicBezTo>
                    <a:cubicBezTo>
                      <a:pt x="420" y="728"/>
                      <a:pt x="417" y="745"/>
                      <a:pt x="426" y="757"/>
                    </a:cubicBezTo>
                    <a:cubicBezTo>
                      <a:pt x="435" y="769"/>
                      <a:pt x="452" y="771"/>
                      <a:pt x="464" y="762"/>
                    </a:cubicBezTo>
                    <a:cubicBezTo>
                      <a:pt x="502" y="733"/>
                      <a:pt x="529" y="679"/>
                      <a:pt x="529" y="630"/>
                    </a:cubicBezTo>
                    <a:lnTo>
                      <a:pt x="529" y="413"/>
                    </a:lnTo>
                    <a:cubicBezTo>
                      <a:pt x="529" y="412"/>
                      <a:pt x="529" y="412"/>
                      <a:pt x="529" y="411"/>
                    </a:cubicBezTo>
                    <a:lnTo>
                      <a:pt x="527" y="364"/>
                    </a:lnTo>
                    <a:cubicBezTo>
                      <a:pt x="526" y="323"/>
                      <a:pt x="494" y="291"/>
                      <a:pt x="453" y="291"/>
                    </a:cubicBezTo>
                    <a:cubicBezTo>
                      <a:pt x="439" y="291"/>
                      <a:pt x="427" y="293"/>
                      <a:pt x="418" y="297"/>
                    </a:cubicBezTo>
                    <a:cubicBezTo>
                      <a:pt x="406" y="281"/>
                      <a:pt x="388" y="270"/>
                      <a:pt x="367" y="268"/>
                    </a:cubicBezTo>
                    <a:cubicBezTo>
                      <a:pt x="353" y="266"/>
                      <a:pt x="339" y="269"/>
                      <a:pt x="326" y="276"/>
                    </a:cubicBezTo>
                    <a:cubicBezTo>
                      <a:pt x="314" y="259"/>
                      <a:pt x="295" y="247"/>
                      <a:pt x="274" y="245"/>
                    </a:cubicBezTo>
                    <a:cubicBezTo>
                      <a:pt x="265" y="244"/>
                      <a:pt x="256" y="244"/>
                      <a:pt x="247" y="247"/>
                    </a:cubicBezTo>
                    <a:cubicBezTo>
                      <a:pt x="247" y="187"/>
                      <a:pt x="247" y="114"/>
                      <a:pt x="247" y="75"/>
                    </a:cubicBezTo>
                    <a:cubicBezTo>
                      <a:pt x="247" y="34"/>
                      <a:pt x="213" y="0"/>
                      <a:pt x="171" y="0"/>
                    </a:cubicBezTo>
                    <a:cubicBezTo>
                      <a:pt x="130" y="0"/>
                      <a:pt x="96" y="34"/>
                      <a:pt x="96" y="75"/>
                    </a:cubicBezTo>
                    <a:lnTo>
                      <a:pt x="96" y="335"/>
                    </a:lnTo>
                    <a:cubicBezTo>
                      <a:pt x="79" y="326"/>
                      <a:pt x="60" y="325"/>
                      <a:pt x="42" y="330"/>
                    </a:cubicBezTo>
                    <a:cubicBezTo>
                      <a:pt x="16" y="339"/>
                      <a:pt x="0" y="364"/>
                      <a:pt x="0" y="395"/>
                    </a:cubicBezTo>
                    <a:lnTo>
                      <a:pt x="0" y="564"/>
                    </a:lnTo>
                    <a:cubicBezTo>
                      <a:pt x="0" y="569"/>
                      <a:pt x="2" y="574"/>
                      <a:pt x="5" y="579"/>
                    </a:cubicBezTo>
                    <a:lnTo>
                      <a:pt x="133" y="770"/>
                    </a:lnTo>
                    <a:cubicBezTo>
                      <a:pt x="135" y="774"/>
                      <a:pt x="139" y="789"/>
                      <a:pt x="140" y="814"/>
                    </a:cubicBezTo>
                    <a:lnTo>
                      <a:pt x="112" y="814"/>
                    </a:lnTo>
                    <a:cubicBezTo>
                      <a:pt x="97" y="814"/>
                      <a:pt x="85" y="826"/>
                      <a:pt x="85" y="841"/>
                    </a:cubicBezTo>
                    <a:lnTo>
                      <a:pt x="85" y="896"/>
                    </a:lnTo>
                    <a:lnTo>
                      <a:pt x="83" y="896"/>
                    </a:lnTo>
                    <a:cubicBezTo>
                      <a:pt x="68" y="896"/>
                      <a:pt x="56" y="908"/>
                      <a:pt x="56" y="923"/>
                    </a:cubicBezTo>
                    <a:lnTo>
                      <a:pt x="56" y="1014"/>
                    </a:lnTo>
                    <a:cubicBezTo>
                      <a:pt x="56" y="1029"/>
                      <a:pt x="68" y="1041"/>
                      <a:pt x="83" y="1041"/>
                    </a:cubicBezTo>
                    <a:cubicBezTo>
                      <a:pt x="98" y="1041"/>
                      <a:pt x="110" y="1029"/>
                      <a:pt x="110" y="1014"/>
                    </a:cubicBezTo>
                    <a:lnTo>
                      <a:pt x="110" y="950"/>
                    </a:lnTo>
                    <a:lnTo>
                      <a:pt x="502" y="950"/>
                    </a:lnTo>
                    <a:lnTo>
                      <a:pt x="502" y="1014"/>
                    </a:lnTo>
                    <a:cubicBezTo>
                      <a:pt x="502" y="1029"/>
                      <a:pt x="514" y="1041"/>
                      <a:pt x="529" y="1041"/>
                    </a:cubicBezTo>
                    <a:cubicBezTo>
                      <a:pt x="544" y="1041"/>
                      <a:pt x="556" y="1029"/>
                      <a:pt x="556" y="1014"/>
                    </a:cubicBezTo>
                    <a:lnTo>
                      <a:pt x="556" y="923"/>
                    </a:lnTo>
                    <a:cubicBezTo>
                      <a:pt x="556" y="909"/>
                      <a:pt x="545" y="897"/>
                      <a:pt x="532" y="896"/>
                    </a:cubicBezTo>
                    <a:close/>
                    <a:moveTo>
                      <a:pt x="139" y="868"/>
                    </a:moveTo>
                    <a:lnTo>
                      <a:pt x="139" y="868"/>
                    </a:lnTo>
                    <a:lnTo>
                      <a:pt x="478" y="868"/>
                    </a:lnTo>
                    <a:lnTo>
                      <a:pt x="478" y="896"/>
                    </a:lnTo>
                    <a:lnTo>
                      <a:pt x="139" y="896"/>
                    </a:lnTo>
                    <a:lnTo>
                      <a:pt x="139" y="868"/>
                    </a:lnTo>
                    <a:close/>
                  </a:path>
                </a:pathLst>
              </a:custGeom>
              <a:grpFill/>
              <a:ln w="6350">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US" sz="2400" dirty="0"/>
              </a:p>
            </p:txBody>
          </p:sp>
          <p:sp>
            <p:nvSpPr>
              <p:cNvPr id="23" name="Freeform 19">
                <a:extLst>
                  <a:ext uri="{FF2B5EF4-FFF2-40B4-BE49-F238E27FC236}">
                    <a16:creationId xmlns:a16="http://schemas.microsoft.com/office/drawing/2014/main" id="{18C24C8F-5D9D-4944-BF1F-09B90CD31BAA}"/>
                  </a:ext>
                </a:extLst>
              </p:cNvPr>
              <p:cNvSpPr>
                <a:spLocks/>
              </p:cNvSpPr>
              <p:nvPr/>
            </p:nvSpPr>
            <p:spPr bwMode="auto">
              <a:xfrm>
                <a:off x="3189" y="1410"/>
                <a:ext cx="66" cy="48"/>
              </a:xfrm>
              <a:custGeom>
                <a:avLst/>
                <a:gdLst>
                  <a:gd name="T0" fmla="*/ 31 w 159"/>
                  <a:gd name="T1" fmla="*/ 114 h 114"/>
                  <a:gd name="T2" fmla="*/ 31 w 159"/>
                  <a:gd name="T3" fmla="*/ 114 h 114"/>
                  <a:gd name="T4" fmla="*/ 44 w 159"/>
                  <a:gd name="T5" fmla="*/ 110 h 114"/>
                  <a:gd name="T6" fmla="*/ 142 w 159"/>
                  <a:gd name="T7" fmla="*/ 54 h 114"/>
                  <a:gd name="T8" fmla="*/ 152 w 159"/>
                  <a:gd name="T9" fmla="*/ 17 h 114"/>
                  <a:gd name="T10" fmla="*/ 115 w 159"/>
                  <a:gd name="T11" fmla="*/ 7 h 114"/>
                  <a:gd name="T12" fmla="*/ 17 w 159"/>
                  <a:gd name="T13" fmla="*/ 63 h 114"/>
                  <a:gd name="T14" fmla="*/ 7 w 159"/>
                  <a:gd name="T15" fmla="*/ 100 h 114"/>
                  <a:gd name="T16" fmla="*/ 31 w 159"/>
                  <a:gd name="T17"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114">
                    <a:moveTo>
                      <a:pt x="31" y="114"/>
                    </a:moveTo>
                    <a:lnTo>
                      <a:pt x="31" y="114"/>
                    </a:lnTo>
                    <a:cubicBezTo>
                      <a:pt x="35" y="114"/>
                      <a:pt x="40" y="113"/>
                      <a:pt x="44" y="110"/>
                    </a:cubicBezTo>
                    <a:lnTo>
                      <a:pt x="142" y="54"/>
                    </a:lnTo>
                    <a:cubicBezTo>
                      <a:pt x="155" y="47"/>
                      <a:pt x="159" y="30"/>
                      <a:pt x="152" y="17"/>
                    </a:cubicBezTo>
                    <a:cubicBezTo>
                      <a:pt x="144" y="4"/>
                      <a:pt x="128" y="0"/>
                      <a:pt x="115" y="7"/>
                    </a:cubicBezTo>
                    <a:lnTo>
                      <a:pt x="17" y="63"/>
                    </a:lnTo>
                    <a:cubicBezTo>
                      <a:pt x="4" y="71"/>
                      <a:pt x="0" y="87"/>
                      <a:pt x="7" y="100"/>
                    </a:cubicBezTo>
                    <a:cubicBezTo>
                      <a:pt x="12" y="109"/>
                      <a:pt x="22" y="114"/>
                      <a:pt x="31" y="114"/>
                    </a:cubicBezTo>
                    <a:close/>
                  </a:path>
                </a:pathLst>
              </a:custGeom>
              <a:grpFill/>
              <a:ln w="6350">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US" sz="2400" dirty="0"/>
              </a:p>
            </p:txBody>
          </p:sp>
          <p:sp>
            <p:nvSpPr>
              <p:cNvPr id="25" name="Freeform 20">
                <a:extLst>
                  <a:ext uri="{FF2B5EF4-FFF2-40B4-BE49-F238E27FC236}">
                    <a16:creationId xmlns:a16="http://schemas.microsoft.com/office/drawing/2014/main" id="{C5C4C916-DD1A-C74F-BE9E-6029F8E2BB46}"/>
                  </a:ext>
                </a:extLst>
              </p:cNvPr>
              <p:cNvSpPr>
                <a:spLocks/>
              </p:cNvSpPr>
              <p:nvPr/>
            </p:nvSpPr>
            <p:spPr bwMode="auto">
              <a:xfrm>
                <a:off x="3194" y="1488"/>
                <a:ext cx="61" cy="44"/>
              </a:xfrm>
              <a:custGeom>
                <a:avLst/>
                <a:gdLst>
                  <a:gd name="T0" fmla="*/ 130 w 147"/>
                  <a:gd name="T1" fmla="*/ 57 h 107"/>
                  <a:gd name="T2" fmla="*/ 130 w 147"/>
                  <a:gd name="T3" fmla="*/ 57 h 107"/>
                  <a:gd name="T4" fmla="*/ 44 w 147"/>
                  <a:gd name="T5" fmla="*/ 7 h 107"/>
                  <a:gd name="T6" fmla="*/ 7 w 147"/>
                  <a:gd name="T7" fmla="*/ 17 h 107"/>
                  <a:gd name="T8" fmla="*/ 17 w 147"/>
                  <a:gd name="T9" fmla="*/ 54 h 107"/>
                  <a:gd name="T10" fmla="*/ 103 w 147"/>
                  <a:gd name="T11" fmla="*/ 104 h 107"/>
                  <a:gd name="T12" fmla="*/ 116 w 147"/>
                  <a:gd name="T13" fmla="*/ 107 h 107"/>
                  <a:gd name="T14" fmla="*/ 140 w 147"/>
                  <a:gd name="T15" fmla="*/ 94 h 107"/>
                  <a:gd name="T16" fmla="*/ 130 w 147"/>
                  <a:gd name="T17" fmla="*/ 5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07">
                    <a:moveTo>
                      <a:pt x="130" y="57"/>
                    </a:moveTo>
                    <a:lnTo>
                      <a:pt x="130" y="57"/>
                    </a:lnTo>
                    <a:lnTo>
                      <a:pt x="44" y="7"/>
                    </a:lnTo>
                    <a:cubicBezTo>
                      <a:pt x="31" y="0"/>
                      <a:pt x="15" y="4"/>
                      <a:pt x="7" y="17"/>
                    </a:cubicBezTo>
                    <a:cubicBezTo>
                      <a:pt x="0" y="30"/>
                      <a:pt x="4" y="47"/>
                      <a:pt x="17" y="54"/>
                    </a:cubicBezTo>
                    <a:lnTo>
                      <a:pt x="103" y="104"/>
                    </a:lnTo>
                    <a:cubicBezTo>
                      <a:pt x="107" y="106"/>
                      <a:pt x="112" y="107"/>
                      <a:pt x="116" y="107"/>
                    </a:cubicBezTo>
                    <a:cubicBezTo>
                      <a:pt x="126" y="107"/>
                      <a:pt x="135" y="102"/>
                      <a:pt x="140" y="94"/>
                    </a:cubicBezTo>
                    <a:cubicBezTo>
                      <a:pt x="147" y="81"/>
                      <a:pt x="143" y="64"/>
                      <a:pt x="130" y="57"/>
                    </a:cubicBezTo>
                    <a:close/>
                  </a:path>
                </a:pathLst>
              </a:custGeom>
              <a:grpFill/>
              <a:ln w="6350">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US" sz="2400" dirty="0"/>
              </a:p>
            </p:txBody>
          </p:sp>
          <p:sp>
            <p:nvSpPr>
              <p:cNvPr id="26" name="Freeform 21">
                <a:extLst>
                  <a:ext uri="{FF2B5EF4-FFF2-40B4-BE49-F238E27FC236}">
                    <a16:creationId xmlns:a16="http://schemas.microsoft.com/office/drawing/2014/main" id="{FF2B0B62-994F-234C-A8FB-7CC5E97B9EE4}"/>
                  </a:ext>
                </a:extLst>
              </p:cNvPr>
              <p:cNvSpPr>
                <a:spLocks/>
              </p:cNvSpPr>
              <p:nvPr/>
            </p:nvSpPr>
            <p:spPr bwMode="auto">
              <a:xfrm>
                <a:off x="3060" y="1488"/>
                <a:ext cx="60" cy="44"/>
              </a:xfrm>
              <a:custGeom>
                <a:avLst/>
                <a:gdLst>
                  <a:gd name="T0" fmla="*/ 139 w 146"/>
                  <a:gd name="T1" fmla="*/ 17 h 107"/>
                  <a:gd name="T2" fmla="*/ 139 w 146"/>
                  <a:gd name="T3" fmla="*/ 17 h 107"/>
                  <a:gd name="T4" fmla="*/ 102 w 146"/>
                  <a:gd name="T5" fmla="*/ 7 h 107"/>
                  <a:gd name="T6" fmla="*/ 16 w 146"/>
                  <a:gd name="T7" fmla="*/ 57 h 107"/>
                  <a:gd name="T8" fmla="*/ 6 w 146"/>
                  <a:gd name="T9" fmla="*/ 94 h 107"/>
                  <a:gd name="T10" fmla="*/ 30 w 146"/>
                  <a:gd name="T11" fmla="*/ 107 h 107"/>
                  <a:gd name="T12" fmla="*/ 43 w 146"/>
                  <a:gd name="T13" fmla="*/ 104 h 107"/>
                  <a:gd name="T14" fmla="*/ 129 w 146"/>
                  <a:gd name="T15" fmla="*/ 54 h 107"/>
                  <a:gd name="T16" fmla="*/ 139 w 146"/>
                  <a:gd name="T17" fmla="*/ 1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07">
                    <a:moveTo>
                      <a:pt x="139" y="17"/>
                    </a:moveTo>
                    <a:lnTo>
                      <a:pt x="139" y="17"/>
                    </a:lnTo>
                    <a:cubicBezTo>
                      <a:pt x="131" y="4"/>
                      <a:pt x="115" y="0"/>
                      <a:pt x="102" y="7"/>
                    </a:cubicBezTo>
                    <a:lnTo>
                      <a:pt x="16" y="57"/>
                    </a:lnTo>
                    <a:cubicBezTo>
                      <a:pt x="3" y="64"/>
                      <a:pt x="0" y="81"/>
                      <a:pt x="6" y="94"/>
                    </a:cubicBezTo>
                    <a:cubicBezTo>
                      <a:pt x="11" y="102"/>
                      <a:pt x="20" y="107"/>
                      <a:pt x="30" y="107"/>
                    </a:cubicBezTo>
                    <a:cubicBezTo>
                      <a:pt x="34" y="107"/>
                      <a:pt x="39" y="106"/>
                      <a:pt x="43" y="104"/>
                    </a:cubicBezTo>
                    <a:lnTo>
                      <a:pt x="129" y="54"/>
                    </a:lnTo>
                    <a:cubicBezTo>
                      <a:pt x="142" y="47"/>
                      <a:pt x="146" y="30"/>
                      <a:pt x="139" y="17"/>
                    </a:cubicBezTo>
                    <a:close/>
                  </a:path>
                </a:pathLst>
              </a:custGeom>
              <a:grpFill/>
              <a:ln w="6350">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US" sz="2400" dirty="0"/>
              </a:p>
            </p:txBody>
          </p:sp>
          <p:sp>
            <p:nvSpPr>
              <p:cNvPr id="28" name="Freeform 22">
                <a:extLst>
                  <a:ext uri="{FF2B5EF4-FFF2-40B4-BE49-F238E27FC236}">
                    <a16:creationId xmlns:a16="http://schemas.microsoft.com/office/drawing/2014/main" id="{AE9FA240-B859-154E-B6A3-0CFCA6EECF99}"/>
                  </a:ext>
                </a:extLst>
              </p:cNvPr>
              <p:cNvSpPr>
                <a:spLocks/>
              </p:cNvSpPr>
              <p:nvPr/>
            </p:nvSpPr>
            <p:spPr bwMode="auto">
              <a:xfrm>
                <a:off x="3060" y="1410"/>
                <a:ext cx="65" cy="48"/>
              </a:xfrm>
              <a:custGeom>
                <a:avLst/>
                <a:gdLst>
                  <a:gd name="T0" fmla="*/ 16 w 158"/>
                  <a:gd name="T1" fmla="*/ 54 h 114"/>
                  <a:gd name="T2" fmla="*/ 16 w 158"/>
                  <a:gd name="T3" fmla="*/ 54 h 114"/>
                  <a:gd name="T4" fmla="*/ 114 w 158"/>
                  <a:gd name="T5" fmla="*/ 110 h 114"/>
                  <a:gd name="T6" fmla="*/ 127 w 158"/>
                  <a:gd name="T7" fmla="*/ 114 h 114"/>
                  <a:gd name="T8" fmla="*/ 151 w 158"/>
                  <a:gd name="T9" fmla="*/ 100 h 114"/>
                  <a:gd name="T10" fmla="*/ 141 w 158"/>
                  <a:gd name="T11" fmla="*/ 63 h 114"/>
                  <a:gd name="T12" fmla="*/ 43 w 158"/>
                  <a:gd name="T13" fmla="*/ 7 h 114"/>
                  <a:gd name="T14" fmla="*/ 6 w 158"/>
                  <a:gd name="T15" fmla="*/ 17 h 114"/>
                  <a:gd name="T16" fmla="*/ 16 w 158"/>
                  <a:gd name="T17" fmla="*/ 5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14">
                    <a:moveTo>
                      <a:pt x="16" y="54"/>
                    </a:moveTo>
                    <a:lnTo>
                      <a:pt x="16" y="54"/>
                    </a:lnTo>
                    <a:lnTo>
                      <a:pt x="114" y="110"/>
                    </a:lnTo>
                    <a:cubicBezTo>
                      <a:pt x="118" y="113"/>
                      <a:pt x="123" y="114"/>
                      <a:pt x="127" y="114"/>
                    </a:cubicBezTo>
                    <a:cubicBezTo>
                      <a:pt x="136" y="114"/>
                      <a:pt x="146" y="109"/>
                      <a:pt x="151" y="100"/>
                    </a:cubicBezTo>
                    <a:cubicBezTo>
                      <a:pt x="158" y="87"/>
                      <a:pt x="154" y="71"/>
                      <a:pt x="141" y="63"/>
                    </a:cubicBezTo>
                    <a:lnTo>
                      <a:pt x="43" y="7"/>
                    </a:lnTo>
                    <a:cubicBezTo>
                      <a:pt x="30" y="0"/>
                      <a:pt x="14" y="4"/>
                      <a:pt x="6" y="17"/>
                    </a:cubicBezTo>
                    <a:cubicBezTo>
                      <a:pt x="0" y="30"/>
                      <a:pt x="3" y="47"/>
                      <a:pt x="16" y="54"/>
                    </a:cubicBezTo>
                    <a:close/>
                  </a:path>
                </a:pathLst>
              </a:custGeom>
              <a:grpFill/>
              <a:ln w="6350">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US" sz="2400" dirty="0"/>
              </a:p>
            </p:txBody>
          </p:sp>
          <p:sp>
            <p:nvSpPr>
              <p:cNvPr id="29" name="Freeform 23">
                <a:extLst>
                  <a:ext uri="{FF2B5EF4-FFF2-40B4-BE49-F238E27FC236}">
                    <a16:creationId xmlns:a16="http://schemas.microsoft.com/office/drawing/2014/main" id="{54918AB4-CC8E-D843-916C-5AEC31B48A4D}"/>
                  </a:ext>
                </a:extLst>
              </p:cNvPr>
              <p:cNvSpPr>
                <a:spLocks/>
              </p:cNvSpPr>
              <p:nvPr/>
            </p:nvSpPr>
            <p:spPr bwMode="auto">
              <a:xfrm>
                <a:off x="3146" y="1363"/>
                <a:ext cx="23" cy="69"/>
              </a:xfrm>
              <a:custGeom>
                <a:avLst/>
                <a:gdLst>
                  <a:gd name="T0" fmla="*/ 28 w 55"/>
                  <a:gd name="T1" fmla="*/ 166 h 166"/>
                  <a:gd name="T2" fmla="*/ 28 w 55"/>
                  <a:gd name="T3" fmla="*/ 166 h 166"/>
                  <a:gd name="T4" fmla="*/ 55 w 55"/>
                  <a:gd name="T5" fmla="*/ 139 h 166"/>
                  <a:gd name="T6" fmla="*/ 55 w 55"/>
                  <a:gd name="T7" fmla="*/ 26 h 166"/>
                  <a:gd name="T8" fmla="*/ 28 w 55"/>
                  <a:gd name="T9" fmla="*/ 0 h 166"/>
                  <a:gd name="T10" fmla="*/ 0 w 55"/>
                  <a:gd name="T11" fmla="*/ 26 h 166"/>
                  <a:gd name="T12" fmla="*/ 0 w 55"/>
                  <a:gd name="T13" fmla="*/ 139 h 166"/>
                  <a:gd name="T14" fmla="*/ 28 w 55"/>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66">
                    <a:moveTo>
                      <a:pt x="28" y="166"/>
                    </a:moveTo>
                    <a:lnTo>
                      <a:pt x="28" y="166"/>
                    </a:lnTo>
                    <a:cubicBezTo>
                      <a:pt x="42" y="166"/>
                      <a:pt x="55" y="154"/>
                      <a:pt x="55" y="139"/>
                    </a:cubicBezTo>
                    <a:lnTo>
                      <a:pt x="55" y="26"/>
                    </a:lnTo>
                    <a:cubicBezTo>
                      <a:pt x="55" y="11"/>
                      <a:pt x="42" y="0"/>
                      <a:pt x="28" y="0"/>
                    </a:cubicBezTo>
                    <a:cubicBezTo>
                      <a:pt x="13" y="0"/>
                      <a:pt x="0" y="11"/>
                      <a:pt x="0" y="26"/>
                    </a:cubicBezTo>
                    <a:lnTo>
                      <a:pt x="0" y="139"/>
                    </a:lnTo>
                    <a:cubicBezTo>
                      <a:pt x="0" y="154"/>
                      <a:pt x="13" y="166"/>
                      <a:pt x="28" y="166"/>
                    </a:cubicBezTo>
                    <a:close/>
                  </a:path>
                </a:pathLst>
              </a:custGeom>
              <a:grpFill/>
              <a:ln w="6350">
                <a:solidFill>
                  <a:schemeClr val="tx2"/>
                </a:solidFill>
                <a:prstDash val="solid"/>
                <a:round/>
                <a:headEnd/>
                <a:tailEnd/>
              </a:ln>
            </p:spPr>
            <p:txBody>
              <a:bodyPr vert="horz" wrap="square" lIns="68580" tIns="34290" rIns="68580" bIns="34290" numCol="1" anchor="t" anchorCtr="0" compatLnSpc="1">
                <a:prstTxWarp prst="textNoShape">
                  <a:avLst/>
                </a:prstTxWarp>
              </a:bodyPr>
              <a:lstStyle/>
              <a:p>
                <a:endParaRPr lang="en-US" sz="2400" dirty="0"/>
              </a:p>
            </p:txBody>
          </p:sp>
        </p:grpSp>
      </p:grpSp>
    </p:spTree>
    <p:extLst>
      <p:ext uri="{BB962C8B-B14F-4D97-AF65-F5344CB8AC3E}">
        <p14:creationId xmlns:p14="http://schemas.microsoft.com/office/powerpoint/2010/main" val="116728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llaborative section tab">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20" name="Text Placeholder 2">
            <a:extLst>
              <a:ext uri="{FF2B5EF4-FFF2-40B4-BE49-F238E27FC236}">
                <a16:creationId xmlns:a16="http://schemas.microsoft.com/office/drawing/2014/main" id="{86E22B3A-4CC5-5246-9522-4860A6FB61C8}"/>
              </a:ext>
            </a:extLst>
          </p:cNvPr>
          <p:cNvSpPr>
            <a:spLocks noGrp="1"/>
          </p:cNvSpPr>
          <p:nvPr>
            <p:ph idx="1"/>
          </p:nvPr>
        </p:nvSpPr>
        <p:spPr>
          <a:xfrm>
            <a:off x="419099" y="2394341"/>
            <a:ext cx="11149756" cy="378262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FD11AB0C-B7F7-AF4C-ADA8-43A70CA7D5E2}"/>
              </a:ext>
            </a:extLst>
          </p:cNvPr>
          <p:cNvSpPr>
            <a:spLocks noGrp="1"/>
          </p:cNvSpPr>
          <p:nvPr>
            <p:ph type="title"/>
          </p:nvPr>
        </p:nvSpPr>
        <p:spPr>
          <a:xfrm>
            <a:off x="419101" y="1084063"/>
            <a:ext cx="11149755" cy="1135264"/>
          </a:xfrm>
          <a:prstGeom prst="rect">
            <a:avLst/>
          </a:prstGeom>
        </p:spPr>
        <p:txBody>
          <a:bodyPr vert="horz" lIns="0" tIns="0" rIns="0" bIns="0" rtlCol="0" anchor="t">
            <a:noAutofit/>
          </a:bodyPr>
          <a:lstStyle/>
          <a:p>
            <a:r>
              <a:rPr lang="en-US" dirty="0"/>
              <a:t>Click to edit Master title style</a:t>
            </a:r>
          </a:p>
        </p:txBody>
      </p:sp>
      <p:grpSp>
        <p:nvGrpSpPr>
          <p:cNvPr id="4" name="Group 3">
            <a:extLst>
              <a:ext uri="{FF2B5EF4-FFF2-40B4-BE49-F238E27FC236}">
                <a16:creationId xmlns:a16="http://schemas.microsoft.com/office/drawing/2014/main" id="{E9546C32-08E6-9747-BE99-D6382AAA6523}"/>
              </a:ext>
            </a:extLst>
          </p:cNvPr>
          <p:cNvGrpSpPr/>
          <p:nvPr userDrawn="1"/>
        </p:nvGrpSpPr>
        <p:grpSpPr>
          <a:xfrm>
            <a:off x="405924" y="974"/>
            <a:ext cx="677333" cy="933036"/>
            <a:chOff x="304442" y="729"/>
            <a:chExt cx="508000" cy="699777"/>
          </a:xfrm>
        </p:grpSpPr>
        <p:grpSp>
          <p:nvGrpSpPr>
            <p:cNvPr id="3" name="Group 2">
              <a:extLst>
                <a:ext uri="{FF2B5EF4-FFF2-40B4-BE49-F238E27FC236}">
                  <a16:creationId xmlns:a16="http://schemas.microsoft.com/office/drawing/2014/main" id="{D26635B0-F7F6-1544-935E-198C3A8C4B85}"/>
                </a:ext>
              </a:extLst>
            </p:cNvPr>
            <p:cNvGrpSpPr/>
            <p:nvPr userDrawn="1"/>
          </p:nvGrpSpPr>
          <p:grpSpPr>
            <a:xfrm>
              <a:off x="314324" y="729"/>
              <a:ext cx="487391" cy="687408"/>
              <a:chOff x="314324" y="729"/>
              <a:chExt cx="487391" cy="687408"/>
            </a:xfrm>
          </p:grpSpPr>
          <p:sp>
            <p:nvSpPr>
              <p:cNvPr id="30" name="Rectangle 29">
                <a:extLst>
                  <a:ext uri="{FF2B5EF4-FFF2-40B4-BE49-F238E27FC236}">
                    <a16:creationId xmlns:a16="http://schemas.microsoft.com/office/drawing/2014/main" id="{20732DF6-836E-C44F-8B7D-CFB5B59FDF61}"/>
                  </a:ext>
                </a:extLst>
              </p:cNvPr>
              <p:cNvSpPr>
                <a:spLocks/>
              </p:cNvSpPr>
              <p:nvPr userDrawn="1"/>
            </p:nvSpPr>
            <p:spPr>
              <a:xfrm>
                <a:off x="314324" y="729"/>
                <a:ext cx="487391" cy="6874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8" name="Picture 27" descr="Icon&#10;&#10;Description automatically generated">
                <a:extLst>
                  <a:ext uri="{FF2B5EF4-FFF2-40B4-BE49-F238E27FC236}">
                    <a16:creationId xmlns:a16="http://schemas.microsoft.com/office/drawing/2014/main" id="{F52C0154-59B9-9E40-BF1D-1560E419DC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6441" y="300057"/>
                <a:ext cx="343155" cy="240696"/>
              </a:xfrm>
              <a:prstGeom prst="rect">
                <a:avLst/>
              </a:prstGeom>
            </p:spPr>
          </p:pic>
        </p:grpSp>
        <p:pic>
          <p:nvPicPr>
            <p:cNvPr id="17" name="Picture 16">
              <a:extLst>
                <a:ext uri="{FF2B5EF4-FFF2-40B4-BE49-F238E27FC236}">
                  <a16:creationId xmlns:a16="http://schemas.microsoft.com/office/drawing/2014/main" id="{618D759C-A27B-7449-AD1F-3C568E3C15CB}"/>
                </a:ext>
              </a:extLst>
            </p:cNvPr>
            <p:cNvPicPr>
              <a:picLocks noChangeAspect="1"/>
            </p:cNvPicPr>
            <p:nvPr userDrawn="1"/>
          </p:nvPicPr>
          <p:blipFill>
            <a:blip r:embed="rId3"/>
            <a:stretch>
              <a:fillRect/>
            </a:stretch>
          </p:blipFill>
          <p:spPr>
            <a:xfrm>
              <a:off x="304442" y="535406"/>
              <a:ext cx="508000" cy="165100"/>
            </a:xfrm>
            <a:prstGeom prst="rect">
              <a:avLst/>
            </a:prstGeom>
          </p:spPr>
        </p:pic>
      </p:grpSp>
    </p:spTree>
    <p:extLst>
      <p:ext uri="{BB962C8B-B14F-4D97-AF65-F5344CB8AC3E}">
        <p14:creationId xmlns:p14="http://schemas.microsoft.com/office/powerpoint/2010/main" val="16502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ollaborative section tab">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9" name="Title Placeholder 1">
            <a:extLst>
              <a:ext uri="{FF2B5EF4-FFF2-40B4-BE49-F238E27FC236}">
                <a16:creationId xmlns:a16="http://schemas.microsoft.com/office/drawing/2014/main" id="{5C3914A5-7816-1547-B084-FD58ACAE2D99}"/>
              </a:ext>
            </a:extLst>
          </p:cNvPr>
          <p:cNvSpPr>
            <a:spLocks noGrp="1"/>
          </p:cNvSpPr>
          <p:nvPr>
            <p:ph type="title"/>
          </p:nvPr>
        </p:nvSpPr>
        <p:spPr>
          <a:xfrm>
            <a:off x="419101" y="1084063"/>
            <a:ext cx="11149755" cy="1135264"/>
          </a:xfrm>
          <a:prstGeom prst="rect">
            <a:avLst/>
          </a:prstGeom>
        </p:spPr>
        <p:txBody>
          <a:bodyPr vert="horz" lIns="0" tIns="0" rIns="0" bIns="0" rtlCol="0" anchor="t">
            <a:noAutofit/>
          </a:bodyPr>
          <a:lstStyle/>
          <a:p>
            <a:r>
              <a:rPr lang="en-US" dirty="0"/>
              <a:t>Click to edit Master title style</a:t>
            </a:r>
          </a:p>
        </p:txBody>
      </p:sp>
      <p:grpSp>
        <p:nvGrpSpPr>
          <p:cNvPr id="10" name="Group 9">
            <a:extLst>
              <a:ext uri="{FF2B5EF4-FFF2-40B4-BE49-F238E27FC236}">
                <a16:creationId xmlns:a16="http://schemas.microsoft.com/office/drawing/2014/main" id="{017C4465-DA5C-1948-A087-40EFCF5CEDB7}"/>
              </a:ext>
            </a:extLst>
          </p:cNvPr>
          <p:cNvGrpSpPr/>
          <p:nvPr userDrawn="1"/>
        </p:nvGrpSpPr>
        <p:grpSpPr>
          <a:xfrm>
            <a:off x="405924" y="974"/>
            <a:ext cx="677333" cy="933036"/>
            <a:chOff x="304442" y="729"/>
            <a:chExt cx="508000" cy="699777"/>
          </a:xfrm>
        </p:grpSpPr>
        <p:grpSp>
          <p:nvGrpSpPr>
            <p:cNvPr id="11" name="Group 10">
              <a:extLst>
                <a:ext uri="{FF2B5EF4-FFF2-40B4-BE49-F238E27FC236}">
                  <a16:creationId xmlns:a16="http://schemas.microsoft.com/office/drawing/2014/main" id="{38B92666-7018-B74D-9876-77549EE739FC}"/>
                </a:ext>
              </a:extLst>
            </p:cNvPr>
            <p:cNvGrpSpPr/>
            <p:nvPr userDrawn="1"/>
          </p:nvGrpSpPr>
          <p:grpSpPr>
            <a:xfrm>
              <a:off x="314324" y="729"/>
              <a:ext cx="487391" cy="687408"/>
              <a:chOff x="314324" y="729"/>
              <a:chExt cx="487391" cy="687408"/>
            </a:xfrm>
          </p:grpSpPr>
          <p:sp>
            <p:nvSpPr>
              <p:cNvPr id="14" name="Rectangle 13">
                <a:extLst>
                  <a:ext uri="{FF2B5EF4-FFF2-40B4-BE49-F238E27FC236}">
                    <a16:creationId xmlns:a16="http://schemas.microsoft.com/office/drawing/2014/main" id="{AC62B237-BF59-CA42-87A5-4969F5E3710B}"/>
                  </a:ext>
                </a:extLst>
              </p:cNvPr>
              <p:cNvSpPr>
                <a:spLocks/>
              </p:cNvSpPr>
              <p:nvPr userDrawn="1"/>
            </p:nvSpPr>
            <p:spPr>
              <a:xfrm>
                <a:off x="314324" y="729"/>
                <a:ext cx="487391" cy="6874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descr="Icon&#10;&#10;Description automatically generated">
                <a:extLst>
                  <a:ext uri="{FF2B5EF4-FFF2-40B4-BE49-F238E27FC236}">
                    <a16:creationId xmlns:a16="http://schemas.microsoft.com/office/drawing/2014/main" id="{312965BA-64BC-7248-894D-1BAE6338F9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6441" y="300057"/>
                <a:ext cx="343155" cy="240696"/>
              </a:xfrm>
              <a:prstGeom prst="rect">
                <a:avLst/>
              </a:prstGeom>
            </p:spPr>
          </p:pic>
        </p:grpSp>
        <p:pic>
          <p:nvPicPr>
            <p:cNvPr id="13" name="Picture 12">
              <a:extLst>
                <a:ext uri="{FF2B5EF4-FFF2-40B4-BE49-F238E27FC236}">
                  <a16:creationId xmlns:a16="http://schemas.microsoft.com/office/drawing/2014/main" id="{1DED2425-D250-DB40-B167-620E7758F6E1}"/>
                </a:ext>
              </a:extLst>
            </p:cNvPr>
            <p:cNvPicPr>
              <a:picLocks noChangeAspect="1"/>
            </p:cNvPicPr>
            <p:nvPr userDrawn="1"/>
          </p:nvPicPr>
          <p:blipFill>
            <a:blip r:embed="rId3"/>
            <a:stretch>
              <a:fillRect/>
            </a:stretch>
          </p:blipFill>
          <p:spPr>
            <a:xfrm>
              <a:off x="304442" y="535406"/>
              <a:ext cx="508000" cy="165100"/>
            </a:xfrm>
            <a:prstGeom prst="rect">
              <a:avLst/>
            </a:prstGeom>
          </p:spPr>
        </p:pic>
      </p:grpSp>
    </p:spTree>
    <p:extLst>
      <p:ext uri="{BB962C8B-B14F-4D97-AF65-F5344CB8AC3E}">
        <p14:creationId xmlns:p14="http://schemas.microsoft.com/office/powerpoint/2010/main" val="35661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llaborative side ba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1" name="Text Placeholder 2">
            <a:extLst>
              <a:ext uri="{FF2B5EF4-FFF2-40B4-BE49-F238E27FC236}">
                <a16:creationId xmlns:a16="http://schemas.microsoft.com/office/drawing/2014/main" id="{FD537760-D6EE-534A-9EAB-045A733DF3D1}"/>
              </a:ext>
            </a:extLst>
          </p:cNvPr>
          <p:cNvSpPr>
            <a:spLocks noGrp="1"/>
          </p:cNvSpPr>
          <p:nvPr>
            <p:ph idx="1"/>
          </p:nvPr>
        </p:nvSpPr>
        <p:spPr>
          <a:xfrm>
            <a:off x="419101" y="2352994"/>
            <a:ext cx="11149755" cy="382396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2055556E-41F9-1F4A-AA2F-441FAC1E9954}"/>
              </a:ext>
            </a:extLst>
          </p:cNvPr>
          <p:cNvSpPr/>
          <p:nvPr userDrawn="1"/>
        </p:nvSpPr>
        <p:spPr>
          <a:xfrm>
            <a:off x="0" y="0"/>
            <a:ext cx="2682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itle Placeholder 1">
            <a:extLst>
              <a:ext uri="{FF2B5EF4-FFF2-40B4-BE49-F238E27FC236}">
                <a16:creationId xmlns:a16="http://schemas.microsoft.com/office/drawing/2014/main" id="{A6DA0F25-24A2-9945-8DDB-9C212B760CD6}"/>
              </a:ext>
            </a:extLst>
          </p:cNvPr>
          <p:cNvSpPr>
            <a:spLocks noGrp="1"/>
          </p:cNvSpPr>
          <p:nvPr>
            <p:ph type="title"/>
          </p:nvPr>
        </p:nvSpPr>
        <p:spPr>
          <a:xfrm>
            <a:off x="419101" y="1084063"/>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14051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llaborative_Top bar">
    <p:spTree>
      <p:nvGrpSpPr>
        <p:cNvPr id="1" name=""/>
        <p:cNvGrpSpPr/>
        <p:nvPr/>
      </p:nvGrpSpPr>
      <p:grpSpPr>
        <a:xfrm>
          <a:off x="0" y="0"/>
          <a:ext cx="0" cy="0"/>
          <a:chOff x="0" y="0"/>
          <a:chExt cx="0" cy="0"/>
        </a:xfrm>
      </p:grpSpPr>
      <p:sp>
        <p:nvSpPr>
          <p:cNvPr id="7" name="Process 6">
            <a:extLst>
              <a:ext uri="{FF2B5EF4-FFF2-40B4-BE49-F238E27FC236}">
                <a16:creationId xmlns:a16="http://schemas.microsoft.com/office/drawing/2014/main" id="{FCE84B09-F331-CF41-96A8-824C0CFDC902}"/>
              </a:ext>
            </a:extLst>
          </p:cNvPr>
          <p:cNvSpPr/>
          <p:nvPr/>
        </p:nvSpPr>
        <p:spPr>
          <a:xfrm flipV="1">
            <a:off x="0" y="1"/>
            <a:ext cx="12192000" cy="1010229"/>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dirty="0">
              <a:latin typeface="Arial Black" charset="0"/>
              <a:ea typeface="Arial Black" charset="0"/>
              <a:cs typeface="Arial Black" charset="0"/>
            </a:endParaRPr>
          </a:p>
        </p:txBody>
      </p:sp>
      <p:sp>
        <p:nvSpPr>
          <p:cNvPr id="8" name="Extract 7"/>
          <p:cNvSpPr/>
          <p:nvPr/>
        </p:nvSpPr>
        <p:spPr>
          <a:xfrm rot="5400000">
            <a:off x="-11997" y="421009"/>
            <a:ext cx="210263" cy="186267"/>
          </a:xfrm>
          <a:prstGeom prst="flowChartExtra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033F297C-030F-8941-888C-388E831E8BCC}"/>
              </a:ext>
            </a:extLst>
          </p:cNvPr>
          <p:cNvSpPr>
            <a:spLocks noGrp="1"/>
          </p:cNvSpPr>
          <p:nvPr>
            <p:ph type="title"/>
          </p:nvPr>
        </p:nvSpPr>
        <p:spPr>
          <a:xfrm>
            <a:off x="439154" y="29981"/>
            <a:ext cx="10304636" cy="980251"/>
          </a:xfrm>
        </p:spPr>
        <p:txBody>
          <a:bodyPr lIns="0" anchor="ctr" anchorCtr="0">
            <a:noAutofit/>
          </a:bodyPr>
          <a:lstStyle>
            <a:lvl1pPr algn="l">
              <a:defRPr sz="2800" b="0" i="0">
                <a:solidFill>
                  <a:srgbClr val="FFFFFF"/>
                </a:solidFill>
                <a:latin typeface="+mj-lt"/>
                <a:ea typeface="Arial" panose="020B0604020202020204" pitchFamily="34" charset="0"/>
                <a:cs typeface="Arial" panose="020B0604020202020204" pitchFamily="34" charset="0"/>
              </a:defRPr>
            </a:lvl1pPr>
          </a:lstStyle>
          <a:p>
            <a:endParaRPr kumimoji="1" lang="ja-JP" altLang="en-US" dirty="0"/>
          </a:p>
        </p:txBody>
      </p:sp>
      <p:sp>
        <p:nvSpPr>
          <p:cNvPr id="10" name="Text Placeholder 9">
            <a:extLst>
              <a:ext uri="{FF2B5EF4-FFF2-40B4-BE49-F238E27FC236}">
                <a16:creationId xmlns:a16="http://schemas.microsoft.com/office/drawing/2014/main" id="{ACDA9BE3-A80A-5E44-AD12-A602B2E2DD9F}"/>
              </a:ext>
            </a:extLst>
          </p:cNvPr>
          <p:cNvSpPr>
            <a:spLocks noGrp="1"/>
          </p:cNvSpPr>
          <p:nvPr>
            <p:ph type="body" sz="quarter" idx="13"/>
          </p:nvPr>
        </p:nvSpPr>
        <p:spPr>
          <a:xfrm>
            <a:off x="419101" y="1155702"/>
            <a:ext cx="11089217" cy="495935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9E16DA99-5C7F-2A4E-AD33-8D292698CF5A}"/>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9" name="Slide Number Placeholder 5">
            <a:extLst>
              <a:ext uri="{FF2B5EF4-FFF2-40B4-BE49-F238E27FC236}">
                <a16:creationId xmlns:a16="http://schemas.microsoft.com/office/drawing/2014/main" id="{C60F8C53-5FB5-F34D-9C51-D0F89AEF2920}"/>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233240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llaborative color bloc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3EF972-A3D8-8240-BF11-536692339972}"/>
              </a:ext>
            </a:extLst>
          </p:cNvPr>
          <p:cNvSpPr/>
          <p:nvPr userDrawn="1"/>
        </p:nvSpPr>
        <p:spPr>
          <a:xfrm>
            <a:off x="0" y="631769"/>
            <a:ext cx="3364992" cy="5589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3674374" y="2378448"/>
            <a:ext cx="8033631" cy="3671707"/>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3338EEF4-2D2E-D94A-8056-76C6FBD4B79E}"/>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0" name="Slide Number Placeholder 5">
            <a:extLst>
              <a:ext uri="{FF2B5EF4-FFF2-40B4-BE49-F238E27FC236}">
                <a16:creationId xmlns:a16="http://schemas.microsoft.com/office/drawing/2014/main" id="{E2385717-21EB-DC41-9340-52E7973551F9}"/>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11" name="Title Placeholder 1">
            <a:extLst>
              <a:ext uri="{FF2B5EF4-FFF2-40B4-BE49-F238E27FC236}">
                <a16:creationId xmlns:a16="http://schemas.microsoft.com/office/drawing/2014/main" id="{DDDDC5FE-2CDC-4B42-9C37-989A7585FB2B}"/>
              </a:ext>
            </a:extLst>
          </p:cNvPr>
          <p:cNvSpPr>
            <a:spLocks noGrp="1"/>
          </p:cNvSpPr>
          <p:nvPr>
            <p:ph type="title"/>
          </p:nvPr>
        </p:nvSpPr>
        <p:spPr>
          <a:xfrm>
            <a:off x="3674372" y="1084063"/>
            <a:ext cx="8033629"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65480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Subdivider-Meaningfu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AA3029-E5C2-6B48-BD16-F924028EB643}"/>
              </a:ext>
            </a:extLst>
          </p:cNvPr>
          <p:cNvSpPr/>
          <p:nvPr userDrawn="1"/>
        </p:nvSpPr>
        <p:spPr>
          <a:xfrm>
            <a:off x="0" y="631767"/>
            <a:ext cx="12192000" cy="5589540"/>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1" y="6354976"/>
            <a:ext cx="369795" cy="365125"/>
          </a:xfrm>
        </p:spPr>
        <p:txBody>
          <a:bodyPr/>
          <a:lstStyle>
            <a:lvl1pPr algn="l">
              <a:defRPr/>
            </a:lvl1pPr>
          </a:lstStyle>
          <a:p>
            <a:fld id="{89BBF7CD-64C2-944D-9BC0-D9847A17D7BA}" type="slidenum">
              <a:rPr lang="en-US" smtClean="0"/>
              <a:pPr/>
              <a:t>‹#›</a:t>
            </a:fld>
            <a:endParaRPr lang="en-US" dirty="0"/>
          </a:p>
        </p:txBody>
      </p:sp>
      <p:sp>
        <p:nvSpPr>
          <p:cNvPr id="11" name="Subtitle 2">
            <a:extLst>
              <a:ext uri="{FF2B5EF4-FFF2-40B4-BE49-F238E27FC236}">
                <a16:creationId xmlns:a16="http://schemas.microsoft.com/office/drawing/2014/main" id="{E6CC912D-8E1B-A141-BCD4-AE29670B33E7}"/>
              </a:ext>
            </a:extLst>
          </p:cNvPr>
          <p:cNvSpPr>
            <a:spLocks noGrp="1"/>
          </p:cNvSpPr>
          <p:nvPr>
            <p:ph type="subTitle" idx="1" hasCustomPrompt="1"/>
          </p:nvPr>
        </p:nvSpPr>
        <p:spPr>
          <a:xfrm>
            <a:off x="419099" y="3305455"/>
            <a:ext cx="11088960" cy="2418575"/>
          </a:xfrm>
        </p:spPr>
        <p:txBody>
          <a:bodyPr tIns="45720" anchor="t">
            <a:noAutofit/>
          </a:bodyPr>
          <a:lstStyle>
            <a:lvl1pPr marL="0" indent="0" algn="ctr">
              <a:lnSpc>
                <a:spcPct val="80000"/>
              </a:lnSpc>
              <a:buNone/>
              <a:defRPr sz="5867" b="1" spc="-133" baseline="0">
                <a:solidFill>
                  <a:schemeClr val="tx2"/>
                </a:solidFill>
                <a:latin typeface="+mn-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a:t>
            </a:r>
            <a:br>
              <a:rPr lang="en-US" dirty="0"/>
            </a:br>
            <a:r>
              <a:rPr lang="en-US" dirty="0"/>
              <a:t>subtitle style</a:t>
            </a:r>
          </a:p>
        </p:txBody>
      </p:sp>
    </p:spTree>
    <p:extLst>
      <p:ext uri="{BB962C8B-B14F-4D97-AF65-F5344CB8AC3E}">
        <p14:creationId xmlns:p14="http://schemas.microsoft.com/office/powerpoint/2010/main" val="328273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Content color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482AFE-7007-834E-BD66-979BCFD0A545}"/>
              </a:ext>
            </a:extLst>
          </p:cNvPr>
          <p:cNvSpPr/>
          <p:nvPr userDrawn="1"/>
        </p:nvSpPr>
        <p:spPr>
          <a:xfrm>
            <a:off x="0" y="632483"/>
            <a:ext cx="6096000" cy="55888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Picture Placeholder 3">
            <a:extLst>
              <a:ext uri="{FF2B5EF4-FFF2-40B4-BE49-F238E27FC236}">
                <a16:creationId xmlns:a16="http://schemas.microsoft.com/office/drawing/2014/main" id="{4B35EFB4-03EB-6341-B282-6B6CA2F00A9F}"/>
              </a:ext>
            </a:extLst>
          </p:cNvPr>
          <p:cNvSpPr>
            <a:spLocks noGrp="1"/>
          </p:cNvSpPr>
          <p:nvPr>
            <p:ph type="pic" sz="quarter" idx="18" hasCustomPrompt="1"/>
          </p:nvPr>
        </p:nvSpPr>
        <p:spPr>
          <a:xfrm>
            <a:off x="419100" y="2809453"/>
            <a:ext cx="5027085" cy="2599267"/>
          </a:xfrm>
        </p:spPr>
        <p:txBody>
          <a:bodyPr>
            <a:normAutofit/>
          </a:bodyPr>
          <a:lstStyle>
            <a:lvl1pPr marL="0" indent="0">
              <a:buFontTx/>
              <a:buNone/>
              <a:defRPr sz="2133">
                <a:solidFill>
                  <a:schemeClr val="bg1"/>
                </a:solidFill>
              </a:defRPr>
            </a:lvl1pPr>
          </a:lstStyle>
          <a:p>
            <a:r>
              <a:rPr lang="en-US" dirty="0"/>
              <a:t>Insert infographics here</a:t>
            </a:r>
          </a:p>
        </p:txBody>
      </p:sp>
      <p:sp>
        <p:nvSpPr>
          <p:cNvPr id="33" name="Picture Placeholder 15">
            <a:extLst>
              <a:ext uri="{FF2B5EF4-FFF2-40B4-BE49-F238E27FC236}">
                <a16:creationId xmlns:a16="http://schemas.microsoft.com/office/drawing/2014/main" id="{79229F4E-8C59-AD4F-94A6-D55A22968B31}"/>
              </a:ext>
            </a:extLst>
          </p:cNvPr>
          <p:cNvSpPr>
            <a:spLocks noGrp="1"/>
          </p:cNvSpPr>
          <p:nvPr>
            <p:ph type="pic" sz="quarter" idx="15" hasCustomPrompt="1"/>
          </p:nvPr>
        </p:nvSpPr>
        <p:spPr>
          <a:xfrm>
            <a:off x="6095997" y="637693"/>
            <a:ext cx="6096003" cy="5583593"/>
          </a:xfrm>
          <a:solidFill>
            <a:schemeClr val="bg1">
              <a:lumMod val="95000"/>
            </a:schemeClr>
          </a:solidFill>
        </p:spPr>
        <p:txBody>
          <a:bodyPr anchor="t">
            <a:normAutofit/>
          </a:bodyPr>
          <a:lstStyle>
            <a:lvl1pPr marL="0" marR="0" indent="0" algn="ctr" defTabSz="914354" rtl="0" eaLnBrk="1" fontAlgn="auto" latinLnBrk="0" hangingPunct="1">
              <a:lnSpc>
                <a:spcPct val="90000"/>
              </a:lnSpc>
              <a:spcBef>
                <a:spcPts val="0"/>
              </a:spcBef>
              <a:spcAft>
                <a:spcPts val="0"/>
              </a:spcAft>
              <a:buClrTx/>
              <a:buSzTx/>
              <a:buFontTx/>
              <a:buNone/>
              <a:tabLst/>
              <a:defRPr sz="1333"/>
            </a:lvl1pPr>
          </a:lstStyle>
          <a:p>
            <a:pPr marL="0" marR="0" lvl="0" indent="0" algn="l" defTabSz="914354" rtl="0" eaLnBrk="1" fontAlgn="auto" latinLnBrk="0" hangingPunct="1">
              <a:lnSpc>
                <a:spcPct val="90000"/>
              </a:lnSpc>
              <a:spcBef>
                <a:spcPts val="1000"/>
              </a:spcBef>
              <a:spcAft>
                <a:spcPts val="0"/>
              </a:spcAft>
              <a:buClrTx/>
              <a:buSzTx/>
              <a:buFontTx/>
              <a:buNone/>
              <a:tabLst/>
              <a:defRPr/>
            </a:pPr>
            <a:r>
              <a:rPr lang="en-US" altLang="zh-TW" dirty="0"/>
              <a:t>Insert</a:t>
            </a:r>
            <a:r>
              <a:rPr lang="zh-TW" altLang="en-US" dirty="0"/>
              <a:t> </a:t>
            </a:r>
            <a:r>
              <a:rPr lang="en-US" altLang="zh-TW" dirty="0"/>
              <a:t>image</a:t>
            </a:r>
            <a:r>
              <a:rPr lang="zh-TW" altLang="en-US" dirty="0"/>
              <a:t> </a:t>
            </a:r>
            <a:r>
              <a:rPr lang="en-US" altLang="zh-TW" dirty="0"/>
              <a:t>here</a:t>
            </a:r>
            <a:endParaRPr lang="en-US" dirty="0"/>
          </a:p>
          <a:p>
            <a:endParaRPr lang="en-US" dirty="0"/>
          </a:p>
        </p:txBody>
      </p:sp>
      <p:cxnSp>
        <p:nvCxnSpPr>
          <p:cNvPr id="18" name="Straight Connector 17">
            <a:extLst>
              <a:ext uri="{FF2B5EF4-FFF2-40B4-BE49-F238E27FC236}">
                <a16:creationId xmlns:a16="http://schemas.microsoft.com/office/drawing/2014/main" id="{A6A19635-A0F0-CF4E-A78F-99FC5761C3BD}"/>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C40BB9-E451-1646-97D0-D85005C25D9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C2F24B10-3109-014C-9544-801CA9A84C0F}"/>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21" name="Slide Number Placeholder 5">
            <a:extLst>
              <a:ext uri="{FF2B5EF4-FFF2-40B4-BE49-F238E27FC236}">
                <a16:creationId xmlns:a16="http://schemas.microsoft.com/office/drawing/2014/main" id="{CB4B74EE-2658-B242-8068-2DECE24809CE}"/>
              </a:ext>
            </a:extLst>
          </p:cNvPr>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11" name="Title Placeholder 1">
            <a:extLst>
              <a:ext uri="{FF2B5EF4-FFF2-40B4-BE49-F238E27FC236}">
                <a16:creationId xmlns:a16="http://schemas.microsoft.com/office/drawing/2014/main" id="{C377D092-0FFB-094B-8077-BE2A9B7EAB40}"/>
              </a:ext>
            </a:extLst>
          </p:cNvPr>
          <p:cNvSpPr>
            <a:spLocks noGrp="1"/>
          </p:cNvSpPr>
          <p:nvPr>
            <p:ph type="title"/>
          </p:nvPr>
        </p:nvSpPr>
        <p:spPr>
          <a:xfrm>
            <a:off x="419102" y="1084063"/>
            <a:ext cx="4762500" cy="1135264"/>
          </a:xfrm>
          <a:prstGeom prst="rect">
            <a:avLst/>
          </a:prstGeom>
        </p:spPr>
        <p:txBody>
          <a:bodyPr vert="horz" lIns="0" tIns="0" rIns="0" bIns="0" rtlCol="0" anchor="t">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9124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Cover Half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758952" y="1470992"/>
            <a:ext cx="5005744" cy="2835832"/>
          </a:xfrm>
        </p:spPr>
        <p:txBody>
          <a:bodyPr vert="horz" anchor="b"/>
          <a:lstStyle>
            <a:lvl1pPr algn="l">
              <a:defRPr sz="5200" spc="-50" baseline="0">
                <a:solidFill>
                  <a:schemeClr val="bg1"/>
                </a:solidFill>
              </a:defRPr>
            </a:lvl1pPr>
          </a:lstStyle>
          <a:p>
            <a:r>
              <a:rPr lang="en-US" dirty="0"/>
              <a:t>Click to add  </a:t>
            </a:r>
            <a:br>
              <a:rPr lang="en-US" dirty="0"/>
            </a:br>
            <a:r>
              <a:rPr lang="en-US" dirty="0"/>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757146" y="4667824"/>
            <a:ext cx="5005744" cy="977602"/>
          </a:xfrm>
        </p:spPr>
        <p:txBody>
          <a:bodyPr/>
          <a:lstStyle>
            <a:lvl1pPr marL="0" indent="0" algn="l">
              <a:spcBef>
                <a:spcPts val="0"/>
              </a:spcBef>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Picture Placeholder 11">
            <a:extLst>
              <a:ext uri="{FF2B5EF4-FFF2-40B4-BE49-F238E27FC236}">
                <a16:creationId xmlns:a16="http://schemas.microsoft.com/office/drawing/2014/main" id="{04A3CB28-C3E5-2F33-0439-5CB130EE21FF}"/>
              </a:ext>
            </a:extLst>
          </p:cNvPr>
          <p:cNvSpPr>
            <a:spLocks noGrp="1"/>
          </p:cNvSpPr>
          <p:nvPr>
            <p:ph type="pic" sz="quarter" idx="10"/>
          </p:nvPr>
        </p:nvSpPr>
        <p:spPr>
          <a:xfrm>
            <a:off x="6096000" y="0"/>
            <a:ext cx="6096000" cy="6858000"/>
          </a:xfrm>
          <a:custGeom>
            <a:avLst/>
            <a:gdLst>
              <a:gd name="connsiteX0" fmla="*/ 4303218 w 6096000"/>
              <a:gd name="connsiteY0" fmla="*/ 2419675 h 6858000"/>
              <a:gd name="connsiteX1" fmla="*/ 4206186 w 6096000"/>
              <a:gd name="connsiteY1" fmla="*/ 2871743 h 6858000"/>
              <a:gd name="connsiteX2" fmla="*/ 4564429 w 6096000"/>
              <a:gd name="connsiteY2" fmla="*/ 3794708 h 6858000"/>
              <a:gd name="connsiteX3" fmla="*/ 4829989 w 6096000"/>
              <a:gd name="connsiteY3" fmla="*/ 3996103 h 6858000"/>
              <a:gd name="connsiteX4" fmla="*/ 5095584 w 6096000"/>
              <a:gd name="connsiteY4" fmla="*/ 3794708 h 6858000"/>
              <a:gd name="connsiteX5" fmla="*/ 5453827 w 6096000"/>
              <a:gd name="connsiteY5" fmla="*/ 2871743 h 6858000"/>
              <a:gd name="connsiteX6" fmla="*/ 5356065 w 6096000"/>
              <a:gd name="connsiteY6" fmla="*/ 2419675 h 6858000"/>
              <a:gd name="connsiteX7" fmla="*/ 5356030 w 6096000"/>
              <a:gd name="connsiteY7" fmla="*/ 2419675 h 6858000"/>
              <a:gd name="connsiteX8" fmla="*/ 4829989 w 6096000"/>
              <a:gd name="connsiteY8" fmla="*/ 2540644 h 6858000"/>
              <a:gd name="connsiteX9" fmla="*/ 4303218 w 6096000"/>
              <a:gd name="connsiteY9" fmla="*/ 2419675 h 6858000"/>
              <a:gd name="connsiteX10" fmla="*/ 4483576 w 6096000"/>
              <a:gd name="connsiteY10" fmla="*/ 529653 h 6858000"/>
              <a:gd name="connsiteX11" fmla="*/ 4483576 w 6096000"/>
              <a:gd name="connsiteY11" fmla="*/ 965260 h 6858000"/>
              <a:gd name="connsiteX12" fmla="*/ 4047470 w 6096000"/>
              <a:gd name="connsiteY12" fmla="*/ 965260 h 6858000"/>
              <a:gd name="connsiteX13" fmla="*/ 4047470 w 6096000"/>
              <a:gd name="connsiteY13" fmla="*/ 1659511 h 6858000"/>
              <a:gd name="connsiteX14" fmla="*/ 4483576 w 6096000"/>
              <a:gd name="connsiteY14" fmla="*/ 1659511 h 6858000"/>
              <a:gd name="connsiteX15" fmla="*/ 4483576 w 6096000"/>
              <a:gd name="connsiteY15" fmla="*/ 2095118 h 6858000"/>
              <a:gd name="connsiteX16" fmla="*/ 5177100 w 6096000"/>
              <a:gd name="connsiteY16" fmla="*/ 2095118 h 6858000"/>
              <a:gd name="connsiteX17" fmla="*/ 5177100 w 6096000"/>
              <a:gd name="connsiteY17" fmla="*/ 1659511 h 6858000"/>
              <a:gd name="connsiteX18" fmla="*/ 5612475 w 6096000"/>
              <a:gd name="connsiteY18" fmla="*/ 1659511 h 6858000"/>
              <a:gd name="connsiteX19" fmla="*/ 5612475 w 6096000"/>
              <a:gd name="connsiteY19" fmla="*/ 965260 h 6858000"/>
              <a:gd name="connsiteX20" fmla="*/ 5177100 w 6096000"/>
              <a:gd name="connsiteY20" fmla="*/ 965260 h 6858000"/>
              <a:gd name="connsiteX21" fmla="*/ 5177100 w 6096000"/>
              <a:gd name="connsiteY21" fmla="*/ 529653 h 6858000"/>
              <a:gd name="connsiteX22" fmla="*/ 0 w 6096000"/>
              <a:gd name="connsiteY22" fmla="*/ 0 h 6858000"/>
              <a:gd name="connsiteX23" fmla="*/ 6096000 w 6096000"/>
              <a:gd name="connsiteY23" fmla="*/ 0 h 6858000"/>
              <a:gd name="connsiteX24" fmla="*/ 6096000 w 6096000"/>
              <a:gd name="connsiteY24" fmla="*/ 6858000 h 6858000"/>
              <a:gd name="connsiteX25" fmla="*/ 0 w 6096000"/>
              <a:gd name="connsiteY2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0" h="6858000">
                <a:moveTo>
                  <a:pt x="4303218" y="2419675"/>
                </a:moveTo>
                <a:cubicBezTo>
                  <a:pt x="4241186" y="2526898"/>
                  <a:pt x="4206186" y="2680476"/>
                  <a:pt x="4206186" y="2871743"/>
                </a:cubicBezTo>
                <a:cubicBezTo>
                  <a:pt x="4206186" y="3380294"/>
                  <a:pt x="4493664" y="3720094"/>
                  <a:pt x="4564429" y="3794708"/>
                </a:cubicBezTo>
                <a:cubicBezTo>
                  <a:pt x="4635194" y="3869321"/>
                  <a:pt x="4775298" y="3984514"/>
                  <a:pt x="4829989" y="3996103"/>
                </a:cubicBezTo>
                <a:cubicBezTo>
                  <a:pt x="4883985" y="3984514"/>
                  <a:pt x="5024819" y="3869321"/>
                  <a:pt x="5095584" y="3794708"/>
                </a:cubicBezTo>
                <a:cubicBezTo>
                  <a:pt x="5166349" y="3720094"/>
                  <a:pt x="5453827" y="3379598"/>
                  <a:pt x="5453827" y="2871743"/>
                </a:cubicBezTo>
                <a:cubicBezTo>
                  <a:pt x="5453097" y="2680476"/>
                  <a:pt x="5418062" y="2526898"/>
                  <a:pt x="5356065" y="2419675"/>
                </a:cubicBezTo>
                <a:lnTo>
                  <a:pt x="5356030" y="2419675"/>
                </a:lnTo>
                <a:cubicBezTo>
                  <a:pt x="5205733" y="2498639"/>
                  <a:pt x="5053974" y="2540644"/>
                  <a:pt x="4829989" y="2540644"/>
                </a:cubicBezTo>
                <a:cubicBezTo>
                  <a:pt x="4606005" y="2540644"/>
                  <a:pt x="4454246" y="2498639"/>
                  <a:pt x="4303218" y="2419675"/>
                </a:cubicBezTo>
                <a:close/>
                <a:moveTo>
                  <a:pt x="4483576" y="529653"/>
                </a:moveTo>
                <a:lnTo>
                  <a:pt x="4483576" y="965260"/>
                </a:lnTo>
                <a:lnTo>
                  <a:pt x="4047470" y="965260"/>
                </a:lnTo>
                <a:lnTo>
                  <a:pt x="4047470" y="1659511"/>
                </a:lnTo>
                <a:lnTo>
                  <a:pt x="4483576" y="1659511"/>
                </a:lnTo>
                <a:lnTo>
                  <a:pt x="4483576" y="2095118"/>
                </a:lnTo>
                <a:lnTo>
                  <a:pt x="5177100" y="2095118"/>
                </a:lnTo>
                <a:lnTo>
                  <a:pt x="5177100" y="1659511"/>
                </a:lnTo>
                <a:lnTo>
                  <a:pt x="5612475" y="1659511"/>
                </a:lnTo>
                <a:lnTo>
                  <a:pt x="5612475" y="965260"/>
                </a:lnTo>
                <a:lnTo>
                  <a:pt x="5177100" y="965260"/>
                </a:lnTo>
                <a:lnTo>
                  <a:pt x="5177100" y="529653"/>
                </a:lnTo>
                <a:close/>
                <a:moveTo>
                  <a:pt x="0" y="0"/>
                </a:moveTo>
                <a:lnTo>
                  <a:pt x="6096000" y="0"/>
                </a:lnTo>
                <a:lnTo>
                  <a:pt x="6096000" y="6858000"/>
                </a:lnTo>
                <a:lnTo>
                  <a:pt x="0" y="6858000"/>
                </a:lnTo>
                <a:close/>
              </a:path>
            </a:pathLst>
          </a:custGeom>
          <a:solidFill>
            <a:schemeClr val="bg1">
              <a:lumMod val="95000"/>
            </a:schemeClr>
          </a:solidFill>
        </p:spPr>
        <p:txBody>
          <a:bodyPr wrap="square">
            <a:noAutofit/>
          </a:bodyPr>
          <a:lstStyle>
            <a:lvl1pPr>
              <a:defRPr sz="1200"/>
            </a:lvl1pPr>
          </a:lstStyle>
          <a:p>
            <a:r>
              <a:rPr lang="en-US"/>
              <a:t>Click icon to add picture</a:t>
            </a:r>
          </a:p>
        </p:txBody>
      </p:sp>
    </p:spTree>
    <p:extLst>
      <p:ext uri="{BB962C8B-B14F-4D97-AF65-F5344CB8AC3E}">
        <p14:creationId xmlns:p14="http://schemas.microsoft.com/office/powerpoint/2010/main" val="2472124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4F553-6CFA-4343-AA9B-9DB47E387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738CAB-52FB-2E4F-BADB-39200EB2DB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6ACACC-BBAE-9A47-AE4F-B8C233D50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C2117-2706-7041-84E0-07B68F1891F4}"/>
              </a:ext>
            </a:extLst>
          </p:cNvPr>
          <p:cNvSpPr>
            <a:spLocks noGrp="1"/>
          </p:cNvSpPr>
          <p:nvPr>
            <p:ph type="sldNum" sz="quarter" idx="12"/>
          </p:nvPr>
        </p:nvSpPr>
        <p:spPr/>
        <p:txBody>
          <a:bodyPr/>
          <a:lstStyle/>
          <a:p>
            <a:fld id="{CBD4349D-82C9-E145-8778-29E042E1103A}" type="slidenum">
              <a:rPr lang="en-US" smtClean="0"/>
              <a:t>‹#›</a:t>
            </a:fld>
            <a:endParaRPr lang="en-US"/>
          </a:p>
        </p:txBody>
      </p:sp>
    </p:spTree>
    <p:extLst>
      <p:ext uri="{BB962C8B-B14F-4D97-AF65-F5344CB8AC3E}">
        <p14:creationId xmlns:p14="http://schemas.microsoft.com/office/powerpoint/2010/main" val="853325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186958049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200" y="2724911"/>
            <a:ext cx="8307388" cy="1567689"/>
          </a:xfrm>
        </p:spPr>
        <p:txBody>
          <a:bodyPr vert="horz" anchor="b" anchorCtr="0"/>
          <a:lstStyle>
            <a:lvl1pPr algn="l">
              <a:defRPr sz="5200"/>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57200" y="4517136"/>
            <a:ext cx="5638800" cy="626364"/>
          </a:xfrm>
        </p:spPr>
        <p:txBody>
          <a:bodyPr/>
          <a:lstStyle>
            <a:lvl1pPr marL="0" indent="0" algn="l">
              <a:spcBef>
                <a:spcPts val="6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7" name="Graphic 6">
            <a:extLst>
              <a:ext uri="{FF2B5EF4-FFF2-40B4-BE49-F238E27FC236}">
                <a16:creationId xmlns:a16="http://schemas.microsoft.com/office/drawing/2014/main" id="{ED00891B-4161-994A-94C1-B843E7375D7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6964" y="458470"/>
            <a:ext cx="1471952" cy="625757"/>
          </a:xfrm>
          <a:prstGeom prst="rect">
            <a:avLst/>
          </a:prstGeom>
        </p:spPr>
      </p:pic>
    </p:spTree>
    <p:extLst>
      <p:ext uri="{BB962C8B-B14F-4D97-AF65-F5344CB8AC3E}">
        <p14:creationId xmlns:p14="http://schemas.microsoft.com/office/powerpoint/2010/main" val="9002635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Line Graphic">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545333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200" y="2724911"/>
            <a:ext cx="8307388" cy="1567689"/>
          </a:xfrm>
        </p:spPr>
        <p:txBody>
          <a:bodyPr vert="horz" anchor="b" anchorCtr="0"/>
          <a:lstStyle>
            <a:lvl1pPr algn="l">
              <a:defRPr sz="5200"/>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57200" y="4517136"/>
            <a:ext cx="5638800" cy="626364"/>
          </a:xfrm>
        </p:spPr>
        <p:txBody>
          <a:bodyPr/>
          <a:lstStyle>
            <a:lvl1pPr marL="0" indent="0" algn="l">
              <a:spcBef>
                <a:spcPts val="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13" name="Graphic 12">
            <a:extLst>
              <a:ext uri="{FF2B5EF4-FFF2-40B4-BE49-F238E27FC236}">
                <a16:creationId xmlns:a16="http://schemas.microsoft.com/office/drawing/2014/main" id="{4B825CF9-377D-A243-BE2E-4476B785DA3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6964" y="458470"/>
            <a:ext cx="1471952" cy="625757"/>
          </a:xfrm>
          <a:prstGeom prst="rect">
            <a:avLst/>
          </a:prstGeom>
        </p:spPr>
      </p:pic>
      <p:grpSp>
        <p:nvGrpSpPr>
          <p:cNvPr id="14" name="Group 13">
            <a:extLst>
              <a:ext uri="{FF2B5EF4-FFF2-40B4-BE49-F238E27FC236}">
                <a16:creationId xmlns:a16="http://schemas.microsoft.com/office/drawing/2014/main" id="{79DE40F9-1B7E-974B-9A71-AF8A34180E2F}"/>
              </a:ext>
            </a:extLst>
          </p:cNvPr>
          <p:cNvGrpSpPr/>
          <p:nvPr/>
        </p:nvGrpSpPr>
        <p:grpSpPr>
          <a:xfrm>
            <a:off x="3618230" y="2076450"/>
            <a:ext cx="9624165" cy="4826000"/>
            <a:chOff x="3618230" y="2076450"/>
            <a:chExt cx="9624165" cy="4826000"/>
          </a:xfrm>
        </p:grpSpPr>
        <p:sp>
          <p:nvSpPr>
            <p:cNvPr id="15" name="Triangle 14">
              <a:extLst>
                <a:ext uri="{FF2B5EF4-FFF2-40B4-BE49-F238E27FC236}">
                  <a16:creationId xmlns:a16="http://schemas.microsoft.com/office/drawing/2014/main" id="{A9808DF7-4F61-A147-8D8F-F1FC76409290}"/>
                </a:ext>
              </a:extLst>
            </p:cNvPr>
            <p:cNvSpPr/>
            <p:nvPr/>
          </p:nvSpPr>
          <p:spPr>
            <a:xfrm>
              <a:off x="3618230" y="2076450"/>
              <a:ext cx="9624165" cy="4826000"/>
            </a:xfrm>
            <a:prstGeom prst="triangl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CC86078C-8CAB-D541-B393-60DF7351232C}"/>
                </a:ext>
              </a:extLst>
            </p:cNvPr>
            <p:cNvSpPr/>
            <p:nvPr/>
          </p:nvSpPr>
          <p:spPr>
            <a:xfrm>
              <a:off x="4348481" y="2816506"/>
              <a:ext cx="8148320" cy="4085943"/>
            </a:xfrm>
            <a:prstGeom prst="triangl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55719CD0-641D-0545-BC29-62B9234606DA}"/>
                </a:ext>
              </a:extLst>
            </p:cNvPr>
            <p:cNvSpPr/>
            <p:nvPr/>
          </p:nvSpPr>
          <p:spPr>
            <a:xfrm>
              <a:off x="5085081" y="3549650"/>
              <a:ext cx="6686260" cy="3352799"/>
            </a:xfrm>
            <a:prstGeom prst="triangl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76016E93-5B00-0341-B6D3-84B0953A1F15}"/>
                </a:ext>
              </a:extLst>
            </p:cNvPr>
            <p:cNvSpPr/>
            <p:nvPr/>
          </p:nvSpPr>
          <p:spPr>
            <a:xfrm>
              <a:off x="6920231" y="5391150"/>
              <a:ext cx="3013881" cy="1511299"/>
            </a:xfrm>
            <a:prstGeom prst="triangl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642B2E51-B6B1-0F49-BCBC-7ADDFD0EC1C9}"/>
                </a:ext>
              </a:extLst>
            </p:cNvPr>
            <p:cNvSpPr/>
            <p:nvPr/>
          </p:nvSpPr>
          <p:spPr>
            <a:xfrm>
              <a:off x="7650481" y="6121400"/>
              <a:ext cx="1557593" cy="781049"/>
            </a:xfrm>
            <a:prstGeom prst="triangle">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24039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Navy">
    <p:bg>
      <p:bgPr>
        <a:solidFill>
          <a:srgbClr val="1A3673"/>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42408143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200" y="2724911"/>
            <a:ext cx="8307388" cy="1567689"/>
          </a:xfrm>
        </p:spPr>
        <p:txBody>
          <a:bodyPr vert="horz" anchor="b" anchorCtr="0"/>
          <a:lstStyle>
            <a:lvl1pPr algn="l">
              <a:defRPr sz="5200">
                <a:solidFill>
                  <a:schemeClr val="bg1"/>
                </a:solidFill>
              </a:defRPr>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57200" y="4517136"/>
            <a:ext cx="5638800" cy="626364"/>
          </a:xfrm>
        </p:spPr>
        <p:txBody>
          <a:bodyPr/>
          <a:lstStyle>
            <a:lvl1pPr marL="0" indent="0" algn="l">
              <a:spcBef>
                <a:spcPts val="0"/>
              </a:spcBef>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7" name="Graphic 6">
            <a:extLst>
              <a:ext uri="{FF2B5EF4-FFF2-40B4-BE49-F238E27FC236}">
                <a16:creationId xmlns:a16="http://schemas.microsoft.com/office/drawing/2014/main" id="{BA4C8289-9210-0043-BD2C-473B2C2FB1A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306964" y="458470"/>
            <a:ext cx="1471951" cy="625757"/>
          </a:xfrm>
          <a:prstGeom prst="rect">
            <a:avLst/>
          </a:prstGeom>
        </p:spPr>
      </p:pic>
    </p:spTree>
    <p:extLst>
      <p:ext uri="{BB962C8B-B14F-4D97-AF65-F5344CB8AC3E}">
        <p14:creationId xmlns:p14="http://schemas.microsoft.com/office/powerpoint/2010/main" val="13230992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Supergraphic">
    <p:bg>
      <p:bgPr>
        <a:solidFill>
          <a:srgbClr val="1A367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A9E4D20-5053-B147-9F76-7F89DC409FB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854" t="9548" r="5854" b="13699"/>
          <a:stretch/>
        </p:blipFill>
        <p:spPr>
          <a:xfrm>
            <a:off x="-1" y="-1"/>
            <a:ext cx="12192001" cy="6858001"/>
          </a:xfrm>
          <a:prstGeom prst="rect">
            <a:avLst/>
          </a:prstGeom>
        </p:spPr>
      </p:pic>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6841786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199" y="564910"/>
            <a:ext cx="3338763" cy="1283769"/>
          </a:xfrm>
        </p:spPr>
        <p:txBody>
          <a:bodyPr vert="horz" anchor="t"/>
          <a:lstStyle>
            <a:lvl1pPr algn="l">
              <a:defRPr sz="3000">
                <a:solidFill>
                  <a:schemeClr val="bg1"/>
                </a:solidFill>
              </a:defRPr>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57200" y="3132784"/>
            <a:ext cx="2286000" cy="740664"/>
          </a:xfrm>
        </p:spPr>
        <p:txBody>
          <a:bodyPr/>
          <a:lstStyle>
            <a:lvl1pPr marL="0" indent="0" algn="l">
              <a:spcBef>
                <a:spcPts val="0"/>
              </a:spcBef>
              <a:buNone/>
              <a:defRPr sz="1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7" name="Graphic 6">
            <a:extLst>
              <a:ext uri="{FF2B5EF4-FFF2-40B4-BE49-F238E27FC236}">
                <a16:creationId xmlns:a16="http://schemas.microsoft.com/office/drawing/2014/main" id="{4C51603D-FEA8-5646-887E-13452CF0F47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306964" y="458470"/>
            <a:ext cx="1471951" cy="625757"/>
          </a:xfrm>
          <a:prstGeom prst="rect">
            <a:avLst/>
          </a:prstGeom>
        </p:spPr>
      </p:pic>
    </p:spTree>
    <p:extLst>
      <p:ext uri="{BB962C8B-B14F-4D97-AF65-F5344CB8AC3E}">
        <p14:creationId xmlns:p14="http://schemas.microsoft.com/office/powerpoint/2010/main" val="30725118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Slide Full Im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7022273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975EBB8B-1207-DF46-B0BB-2ECF56904B51}"/>
              </a:ext>
            </a:extLst>
          </p:cNvPr>
          <p:cNvSpPr>
            <a:spLocks noGrp="1"/>
          </p:cNvSpPr>
          <p:nvPr>
            <p:ph type="pic" sz="quarter" idx="10"/>
          </p:nvPr>
        </p:nvSpPr>
        <p:spPr>
          <a:xfrm>
            <a:off x="0" y="0"/>
            <a:ext cx="12192000" cy="6858000"/>
          </a:xfrm>
          <a:solidFill>
            <a:schemeClr val="bg1">
              <a:lumMod val="95000"/>
            </a:schemeClr>
          </a:solidFill>
        </p:spPr>
        <p:txBody>
          <a:bodyPr/>
          <a:lstStyle>
            <a:lvl1pPr marL="0" indent="0">
              <a:buNone/>
              <a:defRPr sz="1200"/>
            </a:lvl1pPr>
          </a:lstStyle>
          <a:p>
            <a:r>
              <a:rPr lang="en-US"/>
              <a:t>Click icon to add picture</a:t>
            </a:r>
          </a:p>
        </p:txBody>
      </p:sp>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15089" y="2724911"/>
            <a:ext cx="8349499" cy="1548385"/>
          </a:xfrm>
        </p:spPr>
        <p:txBody>
          <a:bodyPr vert="horz" anchor="b" anchorCtr="0"/>
          <a:lstStyle>
            <a:lvl1pPr algn="l">
              <a:defRPr sz="5200"/>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45168" y="4517136"/>
            <a:ext cx="5650832" cy="626364"/>
          </a:xfrm>
        </p:spPr>
        <p:txBody>
          <a:bodyPr/>
          <a:lstStyle>
            <a:lvl1pPr marL="0" indent="0" algn="l">
              <a:spcBef>
                <a:spcPts val="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7" name="Graphic 6">
            <a:extLst>
              <a:ext uri="{FF2B5EF4-FFF2-40B4-BE49-F238E27FC236}">
                <a16:creationId xmlns:a16="http://schemas.microsoft.com/office/drawing/2014/main" id="{7163449F-25C3-5541-933C-A5E0E21685A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6964" y="458470"/>
            <a:ext cx="1471952" cy="625757"/>
          </a:xfrm>
          <a:prstGeom prst="rect">
            <a:avLst/>
          </a:prstGeom>
        </p:spPr>
      </p:pic>
    </p:spTree>
    <p:extLst>
      <p:ext uri="{BB962C8B-B14F-4D97-AF65-F5344CB8AC3E}">
        <p14:creationId xmlns:p14="http://schemas.microsoft.com/office/powerpoint/2010/main" val="17204502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itle Slide 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2BD9199-9318-A142-8E77-87F0474B1C87}"/>
              </a:ext>
            </a:extLst>
          </p:cNvPr>
          <p:cNvSpPr>
            <a:spLocks noGrp="1"/>
          </p:cNvSpPr>
          <p:nvPr>
            <p:ph type="pic" sz="quarter" idx="10"/>
          </p:nvPr>
        </p:nvSpPr>
        <p:spPr>
          <a:xfrm>
            <a:off x="702366" y="1543950"/>
            <a:ext cx="10774018" cy="5314050"/>
          </a:xfrm>
          <a:custGeom>
            <a:avLst/>
            <a:gdLst>
              <a:gd name="connsiteX0" fmla="*/ 5387010 w 10774018"/>
              <a:gd name="connsiteY0" fmla="*/ 4255484 h 5314050"/>
              <a:gd name="connsiteX1" fmla="*/ 4313911 w 10774018"/>
              <a:gd name="connsiteY1" fmla="*/ 5314049 h 5314050"/>
              <a:gd name="connsiteX2" fmla="*/ 6460108 w 10774018"/>
              <a:gd name="connsiteY2" fmla="*/ 5314049 h 5314050"/>
              <a:gd name="connsiteX3" fmla="*/ 5387009 w 10774018"/>
              <a:gd name="connsiteY3" fmla="*/ 0 h 5314050"/>
              <a:gd name="connsiteX4" fmla="*/ 10774018 w 10774018"/>
              <a:gd name="connsiteY4" fmla="*/ 5314050 h 5314050"/>
              <a:gd name="connsiteX5" fmla="*/ 0 w 10774018"/>
              <a:gd name="connsiteY5" fmla="*/ 5314050 h 53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4018" h="5314050">
                <a:moveTo>
                  <a:pt x="5387010" y="4255484"/>
                </a:moveTo>
                <a:lnTo>
                  <a:pt x="4313911" y="5314049"/>
                </a:lnTo>
                <a:lnTo>
                  <a:pt x="6460108" y="5314049"/>
                </a:lnTo>
                <a:close/>
                <a:moveTo>
                  <a:pt x="5387009" y="0"/>
                </a:moveTo>
                <a:lnTo>
                  <a:pt x="10774018" y="5314050"/>
                </a:lnTo>
                <a:lnTo>
                  <a:pt x="0" y="5314050"/>
                </a:lnTo>
                <a:close/>
              </a:path>
            </a:pathLst>
          </a:custGeom>
          <a:solidFill>
            <a:schemeClr val="bg1">
              <a:lumMod val="95000"/>
            </a:schemeClr>
          </a:solidFill>
        </p:spPr>
        <p:txBody>
          <a:bodyPr wrap="square" anchor="ctr">
            <a:noAutofit/>
          </a:bodyPr>
          <a:lstStyle>
            <a:lvl1pPr marL="0" indent="0" algn="ctr">
              <a:buNone/>
              <a:defRPr sz="1200"/>
            </a:lvl1pPr>
          </a:lstStyle>
          <a:p>
            <a:r>
              <a:rPr lang="en-US"/>
              <a:t>Click icon to add picture</a:t>
            </a:r>
          </a:p>
        </p:txBody>
      </p:sp>
      <p:graphicFrame>
        <p:nvGraphicFramePr>
          <p:cNvPr id="6" name="Object 5" hidden="1">
            <a:extLst>
              <a:ext uri="{FF2B5EF4-FFF2-40B4-BE49-F238E27FC236}">
                <a16:creationId xmlns:a16="http://schemas.microsoft.com/office/drawing/2014/main" id="{ECD06166-C3DA-C64B-AFD4-AAF287376D21}"/>
              </a:ext>
            </a:extLst>
          </p:cNvPr>
          <p:cNvGraphicFramePr>
            <a:graphicFrameLocks noChangeAspect="1"/>
          </p:cNvGraphicFramePr>
          <p:nvPr>
            <p:custDataLst>
              <p:tags r:id="rId1"/>
            </p:custDataLst>
            <p:extLst>
              <p:ext uri="{D42A27DB-BD31-4B8C-83A1-F6EECF244321}">
                <p14:modId xmlns:p14="http://schemas.microsoft.com/office/powerpoint/2010/main" val="212043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ECD06166-C3DA-C64B-AFD4-AAF287376D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2C05AC6-9FBA-434E-BB3D-C7EE786774D4}"/>
              </a:ext>
            </a:extLst>
          </p:cNvPr>
          <p:cNvSpPr>
            <a:spLocks noGrp="1"/>
          </p:cNvSpPr>
          <p:nvPr>
            <p:ph type="ctrTitle" hasCustomPrompt="1"/>
          </p:nvPr>
        </p:nvSpPr>
        <p:spPr>
          <a:xfrm>
            <a:off x="457200" y="1688031"/>
            <a:ext cx="3338763" cy="1283769"/>
          </a:xfrm>
        </p:spPr>
        <p:txBody>
          <a:bodyPr vert="horz" anchor="t"/>
          <a:lstStyle>
            <a:lvl1pPr algn="l">
              <a:defRPr sz="3000"/>
            </a:lvl1pPr>
          </a:lstStyle>
          <a:p>
            <a:r>
              <a:rPr lang="en-US"/>
              <a:t>Click to Add  </a:t>
            </a:r>
            <a:br>
              <a:rPr lang="en-US"/>
            </a:br>
            <a:r>
              <a:rPr lang="en-US"/>
              <a:t>Presentation Title</a:t>
            </a:r>
          </a:p>
        </p:txBody>
      </p:sp>
      <p:sp>
        <p:nvSpPr>
          <p:cNvPr id="3" name="Subtitle 2">
            <a:extLst>
              <a:ext uri="{FF2B5EF4-FFF2-40B4-BE49-F238E27FC236}">
                <a16:creationId xmlns:a16="http://schemas.microsoft.com/office/drawing/2014/main" id="{E4F9BAEB-A94F-439F-B9CE-0030334E19DE}"/>
              </a:ext>
            </a:extLst>
          </p:cNvPr>
          <p:cNvSpPr>
            <a:spLocks noGrp="1"/>
          </p:cNvSpPr>
          <p:nvPr>
            <p:ph type="subTitle" idx="1" hasCustomPrompt="1"/>
          </p:nvPr>
        </p:nvSpPr>
        <p:spPr>
          <a:xfrm>
            <a:off x="457200" y="3132784"/>
            <a:ext cx="2286000" cy="740664"/>
          </a:xfrm>
        </p:spPr>
        <p:txBody>
          <a:bodyPr/>
          <a:lstStyle>
            <a:lvl1pPr marL="0" indent="0" algn="l">
              <a:spcBef>
                <a:spcPts val="600"/>
              </a:spcBef>
              <a:buNone/>
              <a:defRPr sz="1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7" name="Graphic 6">
            <a:extLst>
              <a:ext uri="{FF2B5EF4-FFF2-40B4-BE49-F238E27FC236}">
                <a16:creationId xmlns:a16="http://schemas.microsoft.com/office/drawing/2014/main" id="{202909DA-758A-914F-A557-2164BE89DAA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06964" y="458470"/>
            <a:ext cx="1471952" cy="625757"/>
          </a:xfrm>
          <a:prstGeom prst="rect">
            <a:avLst/>
          </a:prstGeom>
        </p:spPr>
      </p:pic>
    </p:spTree>
    <p:extLst>
      <p:ext uri="{BB962C8B-B14F-4D97-AF65-F5344CB8AC3E}">
        <p14:creationId xmlns:p14="http://schemas.microsoft.com/office/powerpoint/2010/main" val="34654151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6710D8F-0C63-AC41-AED8-7250F0DC1BE5}"/>
              </a:ext>
            </a:extLst>
          </p:cNvPr>
          <p:cNvGraphicFramePr>
            <a:graphicFrameLocks noChangeAspect="1"/>
          </p:cNvGraphicFramePr>
          <p:nvPr>
            <p:custDataLst>
              <p:tags r:id="rId1"/>
            </p:custDataLst>
            <p:extLst>
              <p:ext uri="{D42A27DB-BD31-4B8C-83A1-F6EECF244321}">
                <p14:modId xmlns:p14="http://schemas.microsoft.com/office/powerpoint/2010/main" val="10905094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F6710D8F-0C63-AC41-AED8-7250F0DC1BE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B793E11-CA7F-4409-AF5F-4334AE726D78}"/>
              </a:ext>
            </a:extLst>
          </p:cNvPr>
          <p:cNvSpPr>
            <a:spLocks noGrp="1"/>
          </p:cNvSpPr>
          <p:nvPr>
            <p:ph type="title" hasCustomPrompt="1"/>
          </p:nvPr>
        </p:nvSpPr>
        <p:spPr/>
        <p:txBody>
          <a:bodyPr vert="horz"/>
          <a:lstStyle/>
          <a:p>
            <a:r>
              <a:rPr lang="en-US"/>
              <a:t>Click to Edit Master Title Style</a:t>
            </a:r>
          </a:p>
        </p:txBody>
      </p:sp>
      <p:sp>
        <p:nvSpPr>
          <p:cNvPr id="7" name="Text Placeholder 3">
            <a:extLst>
              <a:ext uri="{FF2B5EF4-FFF2-40B4-BE49-F238E27FC236}">
                <a16:creationId xmlns:a16="http://schemas.microsoft.com/office/drawing/2014/main" id="{FC6325F7-455F-AF48-AF72-5340F996A0AB}"/>
              </a:ext>
            </a:extLst>
          </p:cNvPr>
          <p:cNvSpPr>
            <a:spLocks noGrp="1"/>
          </p:cNvSpPr>
          <p:nvPr>
            <p:ph type="body" sz="half" idx="2" hasCustomPrompt="1"/>
          </p:nvPr>
        </p:nvSpPr>
        <p:spPr>
          <a:xfrm>
            <a:off x="6215063" y="6306217"/>
            <a:ext cx="4567238"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11" name="TextBox 10">
            <a:extLst>
              <a:ext uri="{FF2B5EF4-FFF2-40B4-BE49-F238E27FC236}">
                <a16:creationId xmlns:a16="http://schemas.microsoft.com/office/drawing/2014/main" id="{AFD28C7D-8653-A64D-9D01-E67E0D43199F}"/>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a:solidFill>
                <a:schemeClr val="tx2"/>
              </a:solidFill>
            </a:endParaRPr>
          </a:p>
        </p:txBody>
      </p:sp>
      <p:sp>
        <p:nvSpPr>
          <p:cNvPr id="5" name="Text Placeholder 4">
            <a:extLst>
              <a:ext uri="{FF2B5EF4-FFF2-40B4-BE49-F238E27FC236}">
                <a16:creationId xmlns:a16="http://schemas.microsoft.com/office/drawing/2014/main" id="{76B20D2C-E898-CAB0-CAAD-3272F4AA1F69}"/>
              </a:ext>
            </a:extLst>
          </p:cNvPr>
          <p:cNvSpPr>
            <a:spLocks noGrp="1"/>
          </p:cNvSpPr>
          <p:nvPr>
            <p:ph type="body" sz="quarter" idx="10"/>
          </p:nvPr>
        </p:nvSpPr>
        <p:spPr>
          <a:xfrm>
            <a:off x="457200" y="1694048"/>
            <a:ext cx="11333018"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50943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573454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7237868D-9B84-AE4F-B833-8E8C7F585207}"/>
              </a:ext>
            </a:extLst>
          </p:cNvPr>
          <p:cNvSpPr>
            <a:spLocks noGrp="1"/>
          </p:cNvSpPr>
          <p:nvPr>
            <p:ph type="title" hasCustomPrompt="1"/>
          </p:nvPr>
        </p:nvSpPr>
        <p:spPr/>
        <p:txBody>
          <a:bodyPr/>
          <a:lstStyle/>
          <a:p>
            <a:r>
              <a:rPr lang="en-US"/>
              <a:t>Click to Edit Master Title Style</a:t>
            </a:r>
          </a:p>
        </p:txBody>
      </p:sp>
      <p:sp>
        <p:nvSpPr>
          <p:cNvPr id="10" name="Text Placeholder 3">
            <a:extLst>
              <a:ext uri="{FF2B5EF4-FFF2-40B4-BE49-F238E27FC236}">
                <a16:creationId xmlns:a16="http://schemas.microsoft.com/office/drawing/2014/main" id="{4884D1E9-4787-5440-AFA0-BB986C336A8F}"/>
              </a:ext>
            </a:extLst>
          </p:cNvPr>
          <p:cNvSpPr>
            <a:spLocks noGrp="1"/>
          </p:cNvSpPr>
          <p:nvPr>
            <p:ph type="body" sz="half" idx="10" hasCustomPrompt="1"/>
          </p:nvPr>
        </p:nvSpPr>
        <p:spPr>
          <a:xfrm>
            <a:off x="6215063" y="6309360"/>
            <a:ext cx="4567238"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7" name="Text Placeholder 4">
            <a:extLst>
              <a:ext uri="{FF2B5EF4-FFF2-40B4-BE49-F238E27FC236}">
                <a16:creationId xmlns:a16="http://schemas.microsoft.com/office/drawing/2014/main" id="{D4363D0F-DAED-6926-4916-8BF875788845}"/>
              </a:ext>
            </a:extLst>
          </p:cNvPr>
          <p:cNvSpPr>
            <a:spLocks noGrp="1"/>
          </p:cNvSpPr>
          <p:nvPr>
            <p:ph type="body" sz="quarter" idx="13"/>
          </p:nvPr>
        </p:nvSpPr>
        <p:spPr>
          <a:xfrm>
            <a:off x="457201" y="1694048"/>
            <a:ext cx="5529262"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1D630D64-5149-4839-3F58-03109B96AB44}"/>
              </a:ext>
            </a:extLst>
          </p:cNvPr>
          <p:cNvSpPr>
            <a:spLocks noGrp="1"/>
          </p:cNvSpPr>
          <p:nvPr>
            <p:ph type="body" sz="quarter" idx="14"/>
          </p:nvPr>
        </p:nvSpPr>
        <p:spPr>
          <a:xfrm>
            <a:off x="6215063" y="1694048"/>
            <a:ext cx="5529262"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1401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Callou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238141824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0F47081-53B4-4A0C-B73E-7070367A23AA}"/>
              </a:ext>
            </a:extLst>
          </p:cNvPr>
          <p:cNvSpPr>
            <a:spLocks noGrp="1"/>
          </p:cNvSpPr>
          <p:nvPr>
            <p:ph sz="half" idx="1"/>
          </p:nvPr>
        </p:nvSpPr>
        <p:spPr>
          <a:xfrm>
            <a:off x="457199" y="1691640"/>
            <a:ext cx="5529263" cy="4315460"/>
          </a:xfrm>
        </p:spPr>
        <p:txBody>
          <a:bodyPr/>
          <a:lstStyle>
            <a:lvl1pPr marL="0" indent="0">
              <a:lnSpc>
                <a:spcPct val="100000"/>
              </a:lnSpc>
              <a:buNone/>
              <a:defRPr b="0" i="0">
                <a:latin typeface="+mj-lt"/>
              </a:defRPr>
            </a:lvl1pPr>
            <a:lvl2pPr marL="4763" indent="0">
              <a:lnSpc>
                <a:spcPct val="100000"/>
              </a:lnSpc>
              <a:spcBef>
                <a:spcPts val="1800"/>
              </a:spcBef>
              <a:buNone/>
              <a:tabLst/>
              <a:defRPr sz="2800">
                <a:latin typeface="+mn-lt"/>
              </a:defRPr>
            </a:lvl2pPr>
            <a:lvl3pPr marL="233363" indent="-228600">
              <a:tabLst/>
              <a:defRPr/>
            </a:lvl3pPr>
            <a:lvl4pPr marL="460375" indent="-233363">
              <a:tabLst/>
              <a:defRPr/>
            </a:lvl4pPr>
            <a:lvl5pPr marL="687388" indent="-227013">
              <a:tabLst/>
              <a:defRPr/>
            </a:lvl5pPr>
          </a:lstStyle>
          <a:p>
            <a:pPr lvl="0"/>
            <a:r>
              <a:rPr lang="en-US"/>
              <a:t>Click to edit Master text styles</a:t>
            </a:r>
          </a:p>
          <a:p>
            <a:pPr lvl="1"/>
            <a:r>
              <a:rPr lang="en-US"/>
              <a:t>Second level</a:t>
            </a:r>
          </a:p>
        </p:txBody>
      </p:sp>
      <p:sp>
        <p:nvSpPr>
          <p:cNvPr id="7" name="Text Placeholder 3">
            <a:extLst>
              <a:ext uri="{FF2B5EF4-FFF2-40B4-BE49-F238E27FC236}">
                <a16:creationId xmlns:a16="http://schemas.microsoft.com/office/drawing/2014/main" id="{D7E4F684-970F-7742-BAC2-C97253B72C1D}"/>
              </a:ext>
            </a:extLst>
          </p:cNvPr>
          <p:cNvSpPr>
            <a:spLocks noGrp="1"/>
          </p:cNvSpPr>
          <p:nvPr>
            <p:ph type="body" sz="half" idx="10" hasCustomPrompt="1"/>
          </p:nvPr>
        </p:nvSpPr>
        <p:spPr>
          <a:xfrm>
            <a:off x="6215063" y="6309360"/>
            <a:ext cx="4567238"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
        <p:nvSpPr>
          <p:cNvPr id="5" name="Title 4">
            <a:extLst>
              <a:ext uri="{FF2B5EF4-FFF2-40B4-BE49-F238E27FC236}">
                <a16:creationId xmlns:a16="http://schemas.microsoft.com/office/drawing/2014/main" id="{84AE579B-33DA-E344-BC4C-458ED6F0BDB8}"/>
              </a:ext>
            </a:extLst>
          </p:cNvPr>
          <p:cNvSpPr>
            <a:spLocks noGrp="1"/>
          </p:cNvSpPr>
          <p:nvPr>
            <p:ph type="title" hasCustomPrompt="1"/>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C6A6E5D2-ED86-F6C5-38E3-ECBA0E83F429}"/>
              </a:ext>
            </a:extLst>
          </p:cNvPr>
          <p:cNvSpPr>
            <a:spLocks noGrp="1"/>
          </p:cNvSpPr>
          <p:nvPr>
            <p:ph type="body" sz="quarter" idx="12"/>
          </p:nvPr>
        </p:nvSpPr>
        <p:spPr>
          <a:xfrm>
            <a:off x="6215063" y="1694048"/>
            <a:ext cx="5529263" cy="4313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2802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5B0DF66-7FB8-254D-86AC-C0A1063CF651}"/>
              </a:ext>
            </a:extLst>
          </p:cNvPr>
          <p:cNvGraphicFramePr>
            <a:graphicFrameLocks noChangeAspect="1"/>
          </p:cNvGraphicFramePr>
          <p:nvPr>
            <p:custDataLst>
              <p:tags r:id="rId1"/>
            </p:custDataLst>
            <p:extLst>
              <p:ext uri="{D42A27DB-BD31-4B8C-83A1-F6EECF244321}">
                <p14:modId xmlns:p14="http://schemas.microsoft.com/office/powerpoint/2010/main" val="8206909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C5B0DF66-7FB8-254D-86AC-C0A1063CF65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581CAC1E-A9D0-C348-9CA5-ACB7F2A85EDF}"/>
              </a:ext>
            </a:extLst>
          </p:cNvPr>
          <p:cNvSpPr>
            <a:spLocks noGrp="1"/>
          </p:cNvSpPr>
          <p:nvPr>
            <p:ph type="title" hasCustomPrompt="1"/>
          </p:nvPr>
        </p:nvSpPr>
        <p:spPr>
          <a:xfrm>
            <a:off x="457200" y="384048"/>
            <a:ext cx="11274552" cy="822960"/>
          </a:xfrm>
        </p:spPr>
        <p:txBody>
          <a:bodyPr/>
          <a:lstStyle/>
          <a:p>
            <a:r>
              <a:rPr lang="en-US"/>
              <a:t>Click to Edit Master Title Style</a:t>
            </a:r>
          </a:p>
        </p:txBody>
      </p:sp>
      <p:sp>
        <p:nvSpPr>
          <p:cNvPr id="9" name="Content Placeholder 5">
            <a:extLst>
              <a:ext uri="{FF2B5EF4-FFF2-40B4-BE49-F238E27FC236}">
                <a16:creationId xmlns:a16="http://schemas.microsoft.com/office/drawing/2014/main" id="{45AB35AA-8D35-7641-A957-D4B0335C4E6D}"/>
              </a:ext>
            </a:extLst>
          </p:cNvPr>
          <p:cNvSpPr>
            <a:spLocks noGrp="1"/>
          </p:cNvSpPr>
          <p:nvPr>
            <p:ph sz="quarter" idx="11"/>
          </p:nvPr>
        </p:nvSpPr>
        <p:spPr>
          <a:xfrm>
            <a:off x="457200" y="1691640"/>
            <a:ext cx="3609976" cy="43154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a:extLst>
              <a:ext uri="{FF2B5EF4-FFF2-40B4-BE49-F238E27FC236}">
                <a16:creationId xmlns:a16="http://schemas.microsoft.com/office/drawing/2014/main" id="{EBAB0896-32F4-184C-AB6B-8BD1DC29EDF6}"/>
              </a:ext>
            </a:extLst>
          </p:cNvPr>
          <p:cNvSpPr>
            <a:spLocks noGrp="1"/>
          </p:cNvSpPr>
          <p:nvPr>
            <p:ph sz="quarter" idx="13"/>
          </p:nvPr>
        </p:nvSpPr>
        <p:spPr>
          <a:xfrm>
            <a:off x="4295273" y="1691640"/>
            <a:ext cx="3609976" cy="43154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737AFD7F-3700-A74E-A770-258AE729175D}"/>
              </a:ext>
            </a:extLst>
          </p:cNvPr>
          <p:cNvSpPr>
            <a:spLocks noGrp="1"/>
          </p:cNvSpPr>
          <p:nvPr>
            <p:ph sz="quarter" idx="14"/>
          </p:nvPr>
        </p:nvSpPr>
        <p:spPr>
          <a:xfrm>
            <a:off x="8133346" y="1691640"/>
            <a:ext cx="3598406" cy="43154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9BAAFE8B-AAC1-5E5D-688A-43A6A8F4CE80}"/>
              </a:ext>
            </a:extLst>
          </p:cNvPr>
          <p:cNvSpPr>
            <a:spLocks noGrp="1"/>
          </p:cNvSpPr>
          <p:nvPr>
            <p:ph type="body" sz="half" idx="10" hasCustomPrompt="1"/>
          </p:nvPr>
        </p:nvSpPr>
        <p:spPr>
          <a:xfrm>
            <a:off x="6215063" y="6309360"/>
            <a:ext cx="4567238" cy="266362"/>
          </a:xfrm>
        </p:spPr>
        <p:txBody>
          <a:bodyPr anchor="b" anchorCtr="0"/>
          <a:lstStyle>
            <a:lvl1pPr marL="0" indent="0" algn="r">
              <a:buNone/>
              <a:defRPr sz="9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footnote/source</a:t>
            </a:r>
          </a:p>
        </p:txBody>
      </p:sp>
    </p:spTree>
    <p:extLst>
      <p:ext uri="{BB962C8B-B14F-4D97-AF65-F5344CB8AC3E}">
        <p14:creationId xmlns:p14="http://schemas.microsoft.com/office/powerpoint/2010/main" val="27650807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slideLayout" Target="../slideLayouts/slideLayout79.xml"/><Relationship Id="rId55" Type="http://schemas.openxmlformats.org/officeDocument/2006/relationships/slideLayout" Target="../slideLayouts/slideLayout84.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41" Type="http://schemas.openxmlformats.org/officeDocument/2006/relationships/slideLayout" Target="../slideLayouts/slideLayout70.xml"/><Relationship Id="rId54" Type="http://schemas.openxmlformats.org/officeDocument/2006/relationships/slideLayout" Target="../slideLayouts/slideLayout8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3" Type="http://schemas.openxmlformats.org/officeDocument/2006/relationships/slideLayout" Target="../slideLayouts/slideLayout82.xml"/><Relationship Id="rId58" Type="http://schemas.openxmlformats.org/officeDocument/2006/relationships/slideLayout" Target="../slideLayouts/slideLayout87.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slideLayout" Target="../slideLayouts/slideLayout78.xml"/><Relationship Id="rId57" Type="http://schemas.openxmlformats.org/officeDocument/2006/relationships/slideLayout" Target="../slideLayouts/slideLayout86.xml"/><Relationship Id="rId61" Type="http://schemas.openxmlformats.org/officeDocument/2006/relationships/theme" Target="../theme/theme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52" Type="http://schemas.openxmlformats.org/officeDocument/2006/relationships/slideLayout" Target="../slideLayouts/slideLayout81.xml"/><Relationship Id="rId60" Type="http://schemas.openxmlformats.org/officeDocument/2006/relationships/slideLayout" Target="../slideLayouts/slideLayout8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slideLayout" Target="../slideLayouts/slideLayout77.xml"/><Relationship Id="rId56" Type="http://schemas.openxmlformats.org/officeDocument/2006/relationships/slideLayout" Target="../slideLayouts/slideLayout85.xml"/><Relationship Id="rId8" Type="http://schemas.openxmlformats.org/officeDocument/2006/relationships/slideLayout" Target="../slideLayouts/slideLayout37.xml"/><Relationship Id="rId51" Type="http://schemas.openxmlformats.org/officeDocument/2006/relationships/slideLayout" Target="../slideLayouts/slideLayout80.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59"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tags" Target="../tags/tag2.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image" Target="../media/image41.png"/><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theme" Target="../theme/theme5.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41" Type="http://schemas.openxmlformats.org/officeDocument/2006/relationships/image" Target="../media/image40.emf"/><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oleObject" Target="../embeddings/oleObject2.bin"/><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image" Target="../media/image42.sv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129.xml"/><Relationship Id="rId7" Type="http://schemas.openxmlformats.org/officeDocument/2006/relationships/theme" Target="../theme/theme6.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4" Type="http://schemas.openxmlformats.org/officeDocument/2006/relationships/slideLayout" Target="../slideLayouts/slideLayout13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34.xml"/><Relationship Id="rId1"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9" Type="http://schemas.openxmlformats.org/officeDocument/2006/relationships/slideLayout" Target="../slideLayouts/slideLayout173.xml"/><Relationship Id="rId21" Type="http://schemas.openxmlformats.org/officeDocument/2006/relationships/slideLayout" Target="../slideLayouts/slideLayout155.xml"/><Relationship Id="rId34" Type="http://schemas.openxmlformats.org/officeDocument/2006/relationships/slideLayout" Target="../slideLayouts/slideLayout168.xml"/><Relationship Id="rId42" Type="http://schemas.openxmlformats.org/officeDocument/2006/relationships/slideLayout" Target="../slideLayouts/slideLayout176.xml"/><Relationship Id="rId47" Type="http://schemas.openxmlformats.org/officeDocument/2006/relationships/slideLayout" Target="../slideLayouts/slideLayout181.xml"/><Relationship Id="rId50" Type="http://schemas.openxmlformats.org/officeDocument/2006/relationships/slideLayout" Target="../slideLayouts/slideLayout184.xml"/><Relationship Id="rId55" Type="http://schemas.openxmlformats.org/officeDocument/2006/relationships/slideLayout" Target="../slideLayouts/slideLayout189.xml"/><Relationship Id="rId63" Type="http://schemas.openxmlformats.org/officeDocument/2006/relationships/slideLayout" Target="../slideLayouts/slideLayout197.xml"/><Relationship Id="rId68" Type="http://schemas.openxmlformats.org/officeDocument/2006/relationships/slideLayout" Target="../slideLayouts/slideLayout202.xml"/><Relationship Id="rId7" Type="http://schemas.openxmlformats.org/officeDocument/2006/relationships/slideLayout" Target="../slideLayouts/slideLayout141.xml"/><Relationship Id="rId71" Type="http://schemas.openxmlformats.org/officeDocument/2006/relationships/slideLayout" Target="../slideLayouts/slideLayout205.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9" Type="http://schemas.openxmlformats.org/officeDocument/2006/relationships/slideLayout" Target="../slideLayouts/slideLayout163.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40" Type="http://schemas.openxmlformats.org/officeDocument/2006/relationships/slideLayout" Target="../slideLayouts/slideLayout174.xml"/><Relationship Id="rId45" Type="http://schemas.openxmlformats.org/officeDocument/2006/relationships/slideLayout" Target="../slideLayouts/slideLayout179.xml"/><Relationship Id="rId53" Type="http://schemas.openxmlformats.org/officeDocument/2006/relationships/slideLayout" Target="../slideLayouts/slideLayout187.xml"/><Relationship Id="rId58" Type="http://schemas.openxmlformats.org/officeDocument/2006/relationships/slideLayout" Target="../slideLayouts/slideLayout192.xml"/><Relationship Id="rId66" Type="http://schemas.openxmlformats.org/officeDocument/2006/relationships/slideLayout" Target="../slideLayouts/slideLayout200.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49" Type="http://schemas.openxmlformats.org/officeDocument/2006/relationships/slideLayout" Target="../slideLayouts/slideLayout183.xml"/><Relationship Id="rId57" Type="http://schemas.openxmlformats.org/officeDocument/2006/relationships/slideLayout" Target="../slideLayouts/slideLayout191.xml"/><Relationship Id="rId61" Type="http://schemas.openxmlformats.org/officeDocument/2006/relationships/slideLayout" Target="../slideLayouts/slideLayout195.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31" Type="http://schemas.openxmlformats.org/officeDocument/2006/relationships/slideLayout" Target="../slideLayouts/slideLayout165.xml"/><Relationship Id="rId44" Type="http://schemas.openxmlformats.org/officeDocument/2006/relationships/slideLayout" Target="../slideLayouts/slideLayout178.xml"/><Relationship Id="rId52" Type="http://schemas.openxmlformats.org/officeDocument/2006/relationships/slideLayout" Target="../slideLayouts/slideLayout186.xml"/><Relationship Id="rId60" Type="http://schemas.openxmlformats.org/officeDocument/2006/relationships/slideLayout" Target="../slideLayouts/slideLayout194.xml"/><Relationship Id="rId65" Type="http://schemas.openxmlformats.org/officeDocument/2006/relationships/slideLayout" Target="../slideLayouts/slideLayout199.xml"/><Relationship Id="rId73" Type="http://schemas.openxmlformats.org/officeDocument/2006/relationships/theme" Target="../theme/theme8.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43" Type="http://schemas.openxmlformats.org/officeDocument/2006/relationships/slideLayout" Target="../slideLayouts/slideLayout177.xml"/><Relationship Id="rId48" Type="http://schemas.openxmlformats.org/officeDocument/2006/relationships/slideLayout" Target="../slideLayouts/slideLayout182.xml"/><Relationship Id="rId56" Type="http://schemas.openxmlformats.org/officeDocument/2006/relationships/slideLayout" Target="../slideLayouts/slideLayout190.xml"/><Relationship Id="rId64" Type="http://schemas.openxmlformats.org/officeDocument/2006/relationships/slideLayout" Target="../slideLayouts/slideLayout198.xml"/><Relationship Id="rId69" Type="http://schemas.openxmlformats.org/officeDocument/2006/relationships/slideLayout" Target="../slideLayouts/slideLayout203.xml"/><Relationship Id="rId8" Type="http://schemas.openxmlformats.org/officeDocument/2006/relationships/slideLayout" Target="../slideLayouts/slideLayout142.xml"/><Relationship Id="rId51" Type="http://schemas.openxmlformats.org/officeDocument/2006/relationships/slideLayout" Target="../slideLayouts/slideLayout185.xml"/><Relationship Id="rId72" Type="http://schemas.openxmlformats.org/officeDocument/2006/relationships/slideLayout" Target="../slideLayouts/slideLayout206.xml"/><Relationship Id="rId3" Type="http://schemas.openxmlformats.org/officeDocument/2006/relationships/slideLayout" Target="../slideLayouts/slideLayout137.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46" Type="http://schemas.openxmlformats.org/officeDocument/2006/relationships/slideLayout" Target="../slideLayouts/slideLayout180.xml"/><Relationship Id="rId59" Type="http://schemas.openxmlformats.org/officeDocument/2006/relationships/slideLayout" Target="../slideLayouts/slideLayout193.xml"/><Relationship Id="rId67" Type="http://schemas.openxmlformats.org/officeDocument/2006/relationships/slideLayout" Target="../slideLayouts/slideLayout201.xml"/><Relationship Id="rId20" Type="http://schemas.openxmlformats.org/officeDocument/2006/relationships/slideLayout" Target="../slideLayouts/slideLayout154.xml"/><Relationship Id="rId41" Type="http://schemas.openxmlformats.org/officeDocument/2006/relationships/slideLayout" Target="../slideLayouts/slideLayout175.xml"/><Relationship Id="rId54" Type="http://schemas.openxmlformats.org/officeDocument/2006/relationships/slideLayout" Target="../slideLayouts/slideLayout188.xml"/><Relationship Id="rId62" Type="http://schemas.openxmlformats.org/officeDocument/2006/relationships/slideLayout" Target="../slideLayouts/slideLayout196.xml"/><Relationship Id="rId70" Type="http://schemas.openxmlformats.org/officeDocument/2006/relationships/slideLayout" Target="../slideLayouts/slideLayout204.xml"/><Relationship Id="rId1" Type="http://schemas.openxmlformats.org/officeDocument/2006/relationships/slideLayout" Target="../slideLayouts/slideLayout135.xml"/><Relationship Id="rId6"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pSp>
        <p:nvGrpSpPr>
          <p:cNvPr id="33" name="Group 32"/>
          <p:cNvGrpSpPr/>
          <p:nvPr/>
        </p:nvGrpSpPr>
        <p:grpSpPr>
          <a:xfrm>
            <a:off x="0" y="0"/>
            <a:ext cx="12192000" cy="6858000"/>
            <a:chOff x="0" y="0"/>
            <a:chExt cx="9144000" cy="6858000"/>
          </a:xfrm>
        </p:grpSpPr>
        <p:grpSp>
          <p:nvGrpSpPr>
            <p:cNvPr id="12" name="Group 11"/>
            <p:cNvGrpSpPr/>
            <p:nvPr userDrawn="1"/>
          </p:nvGrpSpPr>
          <p:grpSpPr>
            <a:xfrm>
              <a:off x="0" y="0"/>
              <a:ext cx="9144000" cy="6858000"/>
              <a:chOff x="0" y="0"/>
              <a:chExt cx="9144000" cy="6858000"/>
            </a:xfrm>
          </p:grpSpPr>
          <p:sp>
            <p:nvSpPr>
              <p:cNvPr id="7" name="Rectangle 6"/>
              <p:cNvSpPr/>
              <p:nvPr userDrawn="1"/>
            </p:nvSpPr>
            <p:spPr>
              <a:xfrm>
                <a:off x="0"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9" name="Rectangle 8"/>
              <p:cNvSpPr/>
              <p:nvPr userDrawn="1"/>
            </p:nvSpPr>
            <p:spPr>
              <a:xfrm>
                <a:off x="8601646"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0" name="Rectangle 9"/>
              <p:cNvSpPr/>
              <p:nvPr userDrawn="1"/>
            </p:nvSpPr>
            <p:spPr>
              <a:xfrm rot="16200000">
                <a:off x="4300823" y="-4300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1" name="Rectangle 10"/>
              <p:cNvSpPr/>
              <p:nvPr userDrawn="1"/>
            </p:nvSpPr>
            <p:spPr>
              <a:xfrm rot="16200000">
                <a:off x="4300823" y="2014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grpSp>
        <p:grpSp>
          <p:nvGrpSpPr>
            <p:cNvPr id="20" name="Group 19"/>
            <p:cNvGrpSpPr/>
            <p:nvPr userDrawn="1"/>
          </p:nvGrpSpPr>
          <p:grpSpPr>
            <a:xfrm>
              <a:off x="0" y="0"/>
              <a:ext cx="9144000" cy="6858000"/>
              <a:chOff x="0" y="5257800"/>
              <a:chExt cx="9144000" cy="6858000"/>
            </a:xfrm>
          </p:grpSpPr>
          <p:sp>
            <p:nvSpPr>
              <p:cNvPr id="15" name="Rectangle 14"/>
              <p:cNvSpPr/>
              <p:nvPr userDrawn="1"/>
            </p:nvSpPr>
            <p:spPr>
              <a:xfrm>
                <a:off x="0"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6" name="Rectangle 15"/>
              <p:cNvSpPr/>
              <p:nvPr userDrawn="1"/>
            </p:nvSpPr>
            <p:spPr>
              <a:xfrm>
                <a:off x="2150411"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7" name="Rectangle 16"/>
              <p:cNvSpPr/>
              <p:nvPr userDrawn="1"/>
            </p:nvSpPr>
            <p:spPr>
              <a:xfrm>
                <a:off x="4300823"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8" name="Rectangle 17"/>
              <p:cNvSpPr/>
              <p:nvPr userDrawn="1"/>
            </p:nvSpPr>
            <p:spPr>
              <a:xfrm>
                <a:off x="6451235"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9" name="Rectangle 18"/>
              <p:cNvSpPr/>
              <p:nvPr userDrawn="1"/>
            </p:nvSpPr>
            <p:spPr>
              <a:xfrm>
                <a:off x="8601646"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grpSp>
        <p:grpSp>
          <p:nvGrpSpPr>
            <p:cNvPr id="26" name="Group 25"/>
            <p:cNvGrpSpPr/>
            <p:nvPr userDrawn="1"/>
          </p:nvGrpSpPr>
          <p:grpSpPr>
            <a:xfrm>
              <a:off x="0" y="1"/>
              <a:ext cx="9144000" cy="6857998"/>
              <a:chOff x="0" y="1"/>
              <a:chExt cx="9144000" cy="6857998"/>
            </a:xfrm>
          </p:grpSpPr>
          <p:sp>
            <p:nvSpPr>
              <p:cNvPr id="21" name="Rectangle 20"/>
              <p:cNvSpPr/>
              <p:nvPr userDrawn="1"/>
            </p:nvSpPr>
            <p:spPr>
              <a:xfrm rot="16200000">
                <a:off x="4300823" y="-4300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2" name="Rectangle 21"/>
              <p:cNvSpPr/>
              <p:nvPr userDrawn="1"/>
            </p:nvSpPr>
            <p:spPr>
              <a:xfrm rot="16200000">
                <a:off x="4300823" y="-219560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4" name="Rectangle 23"/>
              <p:cNvSpPr/>
              <p:nvPr userDrawn="1"/>
            </p:nvSpPr>
            <p:spPr>
              <a:xfrm rot="16200000">
                <a:off x="4300823" y="-9039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5" name="Rectangle 24"/>
              <p:cNvSpPr/>
              <p:nvPr userDrawn="1"/>
            </p:nvSpPr>
            <p:spPr>
              <a:xfrm rot="16200000">
                <a:off x="4300823" y="2014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grpSp>
        <p:grpSp>
          <p:nvGrpSpPr>
            <p:cNvPr id="32" name="Group 31"/>
            <p:cNvGrpSpPr/>
            <p:nvPr userDrawn="1"/>
          </p:nvGrpSpPr>
          <p:grpSpPr>
            <a:xfrm>
              <a:off x="0" y="0"/>
              <a:ext cx="9144000" cy="6858000"/>
              <a:chOff x="0" y="0"/>
              <a:chExt cx="9144000" cy="6858000"/>
            </a:xfrm>
          </p:grpSpPr>
          <p:sp>
            <p:nvSpPr>
              <p:cNvPr id="28" name="Rectangle 27"/>
              <p:cNvSpPr/>
              <p:nvPr userDrawn="1"/>
            </p:nvSpPr>
            <p:spPr>
              <a:xfrm rot="16200000">
                <a:off x="4300823" y="-375846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9" name="Rectangle 28"/>
              <p:cNvSpPr/>
              <p:nvPr userDrawn="1"/>
            </p:nvSpPr>
            <p:spPr>
              <a:xfrm rot="16200000">
                <a:off x="4300823" y="147246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30" name="Rectangle 29"/>
              <p:cNvSpPr/>
              <p:nvPr userDrawn="1"/>
            </p:nvSpPr>
            <p:spPr>
              <a:xfrm>
                <a:off x="542354"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31" name="Rectangle 30"/>
              <p:cNvSpPr/>
              <p:nvPr userDrawn="1"/>
            </p:nvSpPr>
            <p:spPr>
              <a:xfrm>
                <a:off x="8059292"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grpSp>
      </p:grpSp>
    </p:spTree>
    <p:extLst>
      <p:ext uri="{BB962C8B-B14F-4D97-AF65-F5344CB8AC3E}">
        <p14:creationId xmlns:p14="http://schemas.microsoft.com/office/powerpoint/2010/main" val="379795881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p:txStyles>
    <p:titleStyle>
      <a:lvl1pPr algn="ctr" defTabSz="457189" rtl="0" eaLnBrk="1" latinLnBrk="0" hangingPunct="1">
        <a:spcBef>
          <a:spcPct val="0"/>
        </a:spcBef>
        <a:buNone/>
        <a:defRPr sz="3200" kern="1200">
          <a:solidFill>
            <a:schemeClr val="bg1">
              <a:lumMod val="95000"/>
            </a:schemeClr>
          </a:solidFill>
          <a:latin typeface="+mj-lt"/>
          <a:ea typeface="+mj-ea"/>
          <a:cs typeface="+mj-cs"/>
        </a:defRPr>
      </a:lvl1pPr>
    </p:titleStyle>
    <p:bodyStyle>
      <a:lvl1pPr marL="228594" indent="-228594"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1pPr>
      <a:lvl2pPr marL="571486" indent="-228594"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2pPr>
      <a:lvl3pPr marL="800080" indent="-215895"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3pPr>
      <a:lvl4pPr marL="1028674" indent="-228594"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4pPr>
      <a:lvl5pPr marL="1257269" indent="-228594"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91C8CA-4C6D-234E-AC43-359DE5066483}"/>
              </a:ext>
            </a:extLst>
          </p:cNvPr>
          <p:cNvSpPr>
            <a:spLocks noGrp="1"/>
          </p:cNvSpPr>
          <p:nvPr>
            <p:ph type="title"/>
          </p:nvPr>
        </p:nvSpPr>
        <p:spPr>
          <a:xfrm>
            <a:off x="731520" y="457200"/>
            <a:ext cx="9753600" cy="6400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466BE13-3B19-E747-9C8F-7ECE2FFAE40A}"/>
              </a:ext>
            </a:extLst>
          </p:cNvPr>
          <p:cNvSpPr>
            <a:spLocks noGrp="1"/>
          </p:cNvSpPr>
          <p:nvPr>
            <p:ph type="body" idx="1"/>
          </p:nvPr>
        </p:nvSpPr>
        <p:spPr>
          <a:xfrm>
            <a:off x="731520" y="1645920"/>
            <a:ext cx="9753600" cy="438912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0F6EEBB-BD7F-4A47-BDB9-029B1559838D}"/>
              </a:ext>
            </a:extLst>
          </p:cNvPr>
          <p:cNvSpPr>
            <a:spLocks noGrp="1"/>
          </p:cNvSpPr>
          <p:nvPr>
            <p:ph type="ftr" sz="quarter" idx="3"/>
          </p:nvPr>
        </p:nvSpPr>
        <p:spPr>
          <a:xfrm>
            <a:off x="609600" y="6492240"/>
            <a:ext cx="9753600" cy="274320"/>
          </a:xfrm>
          <a:prstGeom prst="rect">
            <a:avLst/>
          </a:prstGeom>
        </p:spPr>
        <p:txBody>
          <a:bodyPr vert="horz" lIns="91440" tIns="45720" rIns="91440" bIns="45720" rtlCol="0" anchor="b" anchorCtr="0"/>
          <a:lstStyle>
            <a:lvl1pPr algn="l">
              <a:defRPr sz="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FBD2C83-8D81-DE40-A7BB-9C3B768A57CB}"/>
              </a:ext>
            </a:extLst>
          </p:cNvPr>
          <p:cNvSpPr>
            <a:spLocks noGrp="1"/>
          </p:cNvSpPr>
          <p:nvPr>
            <p:ph type="sldNum" sz="quarter" idx="4"/>
          </p:nvPr>
        </p:nvSpPr>
        <p:spPr>
          <a:xfrm>
            <a:off x="11338560" y="6492240"/>
            <a:ext cx="487680" cy="274320"/>
          </a:xfrm>
          <a:prstGeom prst="rect">
            <a:avLst/>
          </a:prstGeom>
        </p:spPr>
        <p:txBody>
          <a:bodyPr vert="horz" lIns="91440" tIns="45720" rIns="91440" bIns="45720" rtlCol="0" anchor="b" anchorCtr="0"/>
          <a:lstStyle>
            <a:lvl1pPr algn="r">
              <a:defRPr sz="800">
                <a:solidFill>
                  <a:schemeClr val="tx1">
                    <a:tint val="75000"/>
                  </a:schemeClr>
                </a:solidFill>
              </a:defRPr>
            </a:lvl1pPr>
          </a:lstStyle>
          <a:p>
            <a:fld id="{CBD4349D-82C9-E145-8778-29E042E1103A}" type="slidenum">
              <a:rPr lang="en-US" smtClean="0"/>
              <a:pPr/>
              <a:t>‹#›</a:t>
            </a:fld>
            <a:endParaRPr lang="en-US" dirty="0"/>
          </a:p>
        </p:txBody>
      </p:sp>
    </p:spTree>
    <p:extLst>
      <p:ext uri="{BB962C8B-B14F-4D97-AF65-F5344CB8AC3E}">
        <p14:creationId xmlns:p14="http://schemas.microsoft.com/office/powerpoint/2010/main" val="395592574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Lst>
  <p:txStyles>
    <p:titleStyle>
      <a:lvl1pPr algn="l" defTabSz="9144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1pPr>
      <a:lvl2pPr marL="635000" indent="-254000" algn="l" defTabSz="914400" rtl="0" eaLnBrk="1" latinLnBrk="0" hangingPunct="1">
        <a:lnSpc>
          <a:spcPct val="100000"/>
        </a:lnSpc>
        <a:spcBef>
          <a:spcPts val="800"/>
        </a:spcBef>
        <a:buSzPct val="80000"/>
        <a:buFont typeface="Monaco" pitchFamily="2" charset="77"/>
        <a:buChar char="⎻"/>
        <a:tabLst/>
        <a:defRPr sz="1400" kern="1200">
          <a:solidFill>
            <a:schemeClr val="tx1"/>
          </a:solidFill>
          <a:latin typeface="+mn-lt"/>
          <a:ea typeface="+mn-ea"/>
          <a:cs typeface="+mn-cs"/>
        </a:defRPr>
      </a:lvl2pPr>
      <a:lvl3pPr marL="1033463" indent="-173038" algn="l" defTabSz="914400" rtl="0" eaLnBrk="1" latinLnBrk="0" hangingPunct="1">
        <a:lnSpc>
          <a:spcPct val="100000"/>
        </a:lnSpc>
        <a:spcBef>
          <a:spcPts val="800"/>
        </a:spcBef>
        <a:buSzPct val="80000"/>
        <a:buFont typeface="Arial Unicode MS" panose="020B0604020202020204" pitchFamily="34" charset="-128"/>
        <a:buChar char="○"/>
        <a:tabLst/>
        <a:defRPr sz="1200" kern="1200">
          <a:solidFill>
            <a:schemeClr val="tx1"/>
          </a:solidFill>
          <a:latin typeface="+mn-lt"/>
          <a:ea typeface="+mn-ea"/>
          <a:cs typeface="+mn-cs"/>
        </a:defRPr>
      </a:lvl3pPr>
      <a:lvl4pPr marL="0" indent="0" algn="l" defTabSz="914400" rtl="0" eaLnBrk="1" latinLnBrk="0" hangingPunct="1">
        <a:lnSpc>
          <a:spcPct val="100000"/>
        </a:lnSpc>
        <a:spcBef>
          <a:spcPts val="1600"/>
        </a:spcBef>
        <a:buFont typeface="Arial" panose="020B0604020202020204" pitchFamily="34" charset="0"/>
        <a:buNone/>
        <a:tabLst/>
        <a:defRPr sz="2400" b="1" i="0" kern="1200">
          <a:solidFill>
            <a:schemeClr val="tx2"/>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1200"/>
        </a:spcBef>
        <a:buFont typeface="Arial" panose="020B0604020202020204" pitchFamily="34" charset="0"/>
        <a:buNone/>
        <a:tabLst/>
        <a:defRPr sz="1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34905" y="448270"/>
            <a:ext cx="10722187" cy="492443"/>
          </a:xfrm>
          <a:prstGeom prst="rect">
            <a:avLst/>
          </a:prstGeom>
        </p:spPr>
        <p:txBody>
          <a:bodyPr wrap="square" lIns="0" tIns="0" rIns="0" bIns="0">
            <a:spAutoFit/>
          </a:bodyPr>
          <a:lstStyle>
            <a:lvl1pPr>
              <a:defRPr sz="3200" b="1" i="0">
                <a:solidFill>
                  <a:srgbClr val="31383C"/>
                </a:solidFill>
                <a:latin typeface="Arial"/>
                <a:cs typeface="Arial"/>
              </a:defRPr>
            </a:lvl1pPr>
          </a:lstStyle>
          <a:p>
            <a:endParaRPr/>
          </a:p>
        </p:txBody>
      </p:sp>
      <p:sp>
        <p:nvSpPr>
          <p:cNvPr id="3" name="Holder 3"/>
          <p:cNvSpPr>
            <a:spLocks noGrp="1"/>
          </p:cNvSpPr>
          <p:nvPr>
            <p:ph type="body" idx="1"/>
          </p:nvPr>
        </p:nvSpPr>
        <p:spPr>
          <a:xfrm>
            <a:off x="762000" y="2338883"/>
            <a:ext cx="106680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8/7/2024</a:t>
            </a:fld>
            <a:endParaRPr lang="en-US" dirty="0"/>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975149424"/>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BECE28-DBD1-DD44-B691-4CC8745AA961}"/>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78B980-1BE1-CB47-83E3-A453356855AD}"/>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19101" y="1084063"/>
            <a:ext cx="11149755" cy="1135264"/>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419101" y="2312290"/>
            <a:ext cx="11149755" cy="386467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6" name="Slide Number Placeholder 5"/>
          <p:cNvSpPr>
            <a:spLocks noGrp="1"/>
          </p:cNvSpPr>
          <p:nvPr>
            <p:ph type="sldNum" sz="quarter" idx="4"/>
          </p:nvPr>
        </p:nvSpPr>
        <p:spPr>
          <a:xfrm>
            <a:off x="419101"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2946277634"/>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 id="2147484196" r:id="rId14"/>
    <p:sldLayoutId id="2147484197" r:id="rId15"/>
    <p:sldLayoutId id="2147484198" r:id="rId16"/>
    <p:sldLayoutId id="2147484199" r:id="rId17"/>
    <p:sldLayoutId id="2147484200" r:id="rId18"/>
    <p:sldLayoutId id="2147484201" r:id="rId19"/>
    <p:sldLayoutId id="2147484202" r:id="rId20"/>
    <p:sldLayoutId id="2147484203" r:id="rId21"/>
    <p:sldLayoutId id="2147484204" r:id="rId22"/>
    <p:sldLayoutId id="2147484205" r:id="rId23"/>
    <p:sldLayoutId id="2147484206" r:id="rId24"/>
    <p:sldLayoutId id="2147484207" r:id="rId25"/>
    <p:sldLayoutId id="2147484208" r:id="rId26"/>
    <p:sldLayoutId id="2147484209" r:id="rId27"/>
    <p:sldLayoutId id="2147484210" r:id="rId28"/>
    <p:sldLayoutId id="2147484211" r:id="rId29"/>
    <p:sldLayoutId id="2147484212" r:id="rId30"/>
    <p:sldLayoutId id="2147484213" r:id="rId31"/>
    <p:sldLayoutId id="2147484214" r:id="rId32"/>
    <p:sldLayoutId id="2147484215" r:id="rId33"/>
    <p:sldLayoutId id="2147484216" r:id="rId34"/>
    <p:sldLayoutId id="2147484217" r:id="rId35"/>
    <p:sldLayoutId id="2147484218" r:id="rId36"/>
    <p:sldLayoutId id="2147484219" r:id="rId37"/>
    <p:sldLayoutId id="2147484220" r:id="rId38"/>
    <p:sldLayoutId id="2147484221" r:id="rId39"/>
    <p:sldLayoutId id="2147484222" r:id="rId40"/>
    <p:sldLayoutId id="2147484223" r:id="rId41"/>
    <p:sldLayoutId id="2147484224" r:id="rId42"/>
    <p:sldLayoutId id="2147484225" r:id="rId43"/>
    <p:sldLayoutId id="2147484226" r:id="rId44"/>
    <p:sldLayoutId id="2147484227" r:id="rId45"/>
    <p:sldLayoutId id="2147484228" r:id="rId46"/>
    <p:sldLayoutId id="2147484229" r:id="rId47"/>
    <p:sldLayoutId id="2147484230" r:id="rId48"/>
    <p:sldLayoutId id="2147484231" r:id="rId49"/>
    <p:sldLayoutId id="2147484232" r:id="rId50"/>
    <p:sldLayoutId id="2147484233" r:id="rId51"/>
    <p:sldLayoutId id="2147484234" r:id="rId52"/>
    <p:sldLayoutId id="2147484235" r:id="rId53"/>
    <p:sldLayoutId id="2147484236" r:id="rId54"/>
    <p:sldLayoutId id="2147484237" r:id="rId55"/>
    <p:sldLayoutId id="2147484238" r:id="rId56"/>
    <p:sldLayoutId id="2147484239" r:id="rId57"/>
    <p:sldLayoutId id="2147484240" r:id="rId58"/>
    <p:sldLayoutId id="2147484241" r:id="rId59"/>
    <p:sldLayoutId id="2147484439"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4" rtl="0" eaLnBrk="1" latinLnBrk="0" hangingPunct="1">
        <a:lnSpc>
          <a:spcPct val="85000"/>
        </a:lnSpc>
        <a:spcBef>
          <a:spcPct val="0"/>
        </a:spcBef>
        <a:buNone/>
        <a:defRPr sz="3733" b="1" kern="1200" spc="-133" baseline="0">
          <a:solidFill>
            <a:schemeClr val="tx2"/>
          </a:solidFill>
          <a:latin typeface="+mj-lt"/>
          <a:ea typeface="+mj-ea"/>
          <a:cs typeface="+mj-cs"/>
        </a:defRPr>
      </a:lvl1pPr>
    </p:titleStyle>
    <p:bodyStyle>
      <a:lvl1pPr marL="228589" indent="-228589" algn="l" defTabSz="914354" rtl="0" eaLnBrk="1" latinLnBrk="0" hangingPunct="1">
        <a:lnSpc>
          <a:spcPct val="95000"/>
        </a:lnSpc>
        <a:spcBef>
          <a:spcPts val="267"/>
        </a:spcBef>
        <a:spcAft>
          <a:spcPts val="1067"/>
        </a:spcAft>
        <a:buClr>
          <a:schemeClr val="accent1"/>
        </a:buClr>
        <a:buSzPct val="100000"/>
        <a:buFont typeface="Futura PT Bold" panose="020B0902020204020203" pitchFamily="34" charset="77"/>
        <a:buChar char="◦"/>
        <a:defRPr sz="1867" kern="1200">
          <a:solidFill>
            <a:srgbClr val="5E5E5E"/>
          </a:solidFill>
          <a:latin typeface="+mn-lt"/>
          <a:ea typeface="+mn-ea"/>
          <a:cs typeface="+mn-cs"/>
        </a:defRPr>
      </a:lvl1pPr>
      <a:lvl2pPr marL="533373" indent="-253988" algn="l" defTabSz="914354" rtl="0" eaLnBrk="1" latinLnBrk="0" hangingPunct="1">
        <a:lnSpc>
          <a:spcPct val="95000"/>
        </a:lnSpc>
        <a:spcBef>
          <a:spcPts val="0"/>
        </a:spcBef>
        <a:spcAft>
          <a:spcPts val="800"/>
        </a:spcAft>
        <a:buClr>
          <a:schemeClr val="accent1"/>
        </a:buClr>
        <a:buSzPct val="100000"/>
        <a:buFont typeface="System Font Regular"/>
        <a:buChar char="-"/>
        <a:tabLst/>
        <a:defRPr sz="1600" kern="1200">
          <a:solidFill>
            <a:srgbClr val="5E5E5E"/>
          </a:solidFill>
          <a:latin typeface="+mn-lt"/>
          <a:ea typeface="+mn-ea"/>
          <a:cs typeface="+mn-cs"/>
        </a:defRPr>
      </a:lvl2pPr>
      <a:lvl3pPr marL="764080" indent="-201074" algn="l" defTabSz="914354" rtl="0" eaLnBrk="1" latinLnBrk="0" hangingPunct="1">
        <a:lnSpc>
          <a:spcPct val="95000"/>
        </a:lnSpc>
        <a:spcBef>
          <a:spcPts val="0"/>
        </a:spcBef>
        <a:spcAft>
          <a:spcPts val="800"/>
        </a:spcAft>
        <a:buClr>
          <a:schemeClr val="accent1"/>
        </a:buClr>
        <a:buSzPct val="100000"/>
        <a:buFont typeface="System Font Regular"/>
        <a:buChar char="-"/>
        <a:tabLst/>
        <a:defRPr sz="1600" kern="1200">
          <a:solidFill>
            <a:srgbClr val="5E5E5E"/>
          </a:solidFill>
          <a:latin typeface="+mn-lt"/>
          <a:ea typeface="+mn-ea"/>
          <a:cs typeface="+mn-cs"/>
        </a:defRPr>
      </a:lvl3pPr>
      <a:lvl4pPr marL="994783" indent="-194723" algn="l" defTabSz="914354" rtl="0" eaLnBrk="1" latinLnBrk="0" hangingPunct="1">
        <a:lnSpc>
          <a:spcPct val="95000"/>
        </a:lnSpc>
        <a:spcBef>
          <a:spcPts val="0"/>
        </a:spcBef>
        <a:spcAft>
          <a:spcPts val="800"/>
        </a:spcAft>
        <a:buClr>
          <a:schemeClr val="accent1"/>
        </a:buClr>
        <a:buSzPct val="100000"/>
        <a:buFont typeface="System Font Regular"/>
        <a:buChar char="-"/>
        <a:tabLst/>
        <a:defRPr sz="1600" kern="1200">
          <a:solidFill>
            <a:srgbClr val="5E5E5E"/>
          </a:solidFill>
          <a:latin typeface="+mn-lt"/>
          <a:ea typeface="+mn-ea"/>
          <a:cs typeface="+mn-cs"/>
        </a:defRPr>
      </a:lvl4pPr>
      <a:lvl5pPr marL="1297453" indent="-226473" algn="l" defTabSz="914354" rtl="0" eaLnBrk="1" latinLnBrk="0" hangingPunct="1">
        <a:lnSpc>
          <a:spcPct val="95000"/>
        </a:lnSpc>
        <a:spcBef>
          <a:spcPts val="0"/>
        </a:spcBef>
        <a:spcAft>
          <a:spcPts val="800"/>
        </a:spcAft>
        <a:buClr>
          <a:schemeClr val="accent1"/>
        </a:buClr>
        <a:buSzPct val="100000"/>
        <a:buFont typeface="System Font Regular"/>
        <a:buChar char="-"/>
        <a:tabLst/>
        <a:defRPr sz="1600" kern="1200">
          <a:solidFill>
            <a:srgbClr val="5E5E5E"/>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15:clr>
            <a:srgbClr val="F26B43"/>
          </p15:clr>
        </p15:guide>
        <p15:guide id="6" orient="horz" pos="2004">
          <p15:clr>
            <a:srgbClr val="F26B43"/>
          </p15:clr>
        </p15:guide>
        <p15:guide id="8" pos="2856">
          <p15:clr>
            <a:srgbClr val="F26B43"/>
          </p15:clr>
        </p15:guide>
        <p15:guide id="9" pos="5756">
          <p15:clr>
            <a:srgbClr val="F26B43"/>
          </p15:clr>
        </p15:guide>
        <p15:guide id="17" pos="2136">
          <p15:clr>
            <a:srgbClr val="F26B43"/>
          </p15:clr>
        </p15:guide>
        <p15:guide id="18" pos="2904">
          <p15:clr>
            <a:srgbClr val="F26B43"/>
          </p15:clr>
        </p15:guide>
        <p15:guide id="21" orient="horz" pos="2460">
          <p15:clr>
            <a:srgbClr val="F26B43"/>
          </p15:clr>
        </p15:guide>
        <p15:guide id="22" orient="horz" pos="2052">
          <p15:clr>
            <a:srgbClr val="F26B43"/>
          </p15:clr>
        </p15:guide>
        <p15:guide id="24" orient="horz" pos="1644">
          <p15:clr>
            <a:srgbClr val="F26B43"/>
          </p15:clr>
        </p15:guide>
        <p15:guide id="25" orient="horz" pos="1596">
          <p15:clr>
            <a:srgbClr val="F26B43"/>
          </p15:clr>
        </p15:guide>
        <p15:guide id="26">
          <p15:clr>
            <a:srgbClr val="F26B43"/>
          </p15:clr>
        </p15:guide>
        <p15:guide id="27" pos="600">
          <p15:clr>
            <a:srgbClr val="F26B43"/>
          </p15:clr>
        </p15:guide>
        <p15:guide id="28" pos="198">
          <p15:clr>
            <a:srgbClr val="F26B43"/>
          </p15:clr>
        </p15:guide>
        <p15:guide id="29" pos="5554">
          <p15:clr>
            <a:srgbClr val="F26B43"/>
          </p15:clr>
        </p15:guide>
        <p15:guide id="30" pos="4344">
          <p15:clr>
            <a:srgbClr val="F26B43"/>
          </p15:clr>
        </p15:guide>
        <p15:guide id="31" pos="401">
          <p15:clr>
            <a:srgbClr val="F26B43"/>
          </p15:clr>
        </p15:guide>
        <p15:guide id="33" pos="504">
          <p15:clr>
            <a:srgbClr val="F26B43"/>
          </p15:clr>
        </p15:guide>
        <p15:guide id="36" pos="5352">
          <p15:clr>
            <a:srgbClr val="F26B43"/>
          </p15:clr>
        </p15:guide>
        <p15:guide id="37" pos="2184">
          <p15:clr>
            <a:srgbClr val="F26B43"/>
          </p15:clr>
        </p15:guide>
        <p15:guide id="40" pos="5651">
          <p15:clr>
            <a:srgbClr val="F26B43"/>
          </p15:clr>
        </p15:guide>
        <p15:guide id="41" pos="5223">
          <p15:clr>
            <a:srgbClr val="F26B43"/>
          </p15:clr>
        </p15:guide>
        <p15:guide id="42" pos="1464">
          <p15:clr>
            <a:srgbClr val="F26B43"/>
          </p15:clr>
        </p15:guide>
        <p15:guide id="43" pos="1416">
          <p15:clr>
            <a:srgbClr val="F26B43"/>
          </p15:clr>
        </p15:guide>
        <p15:guide id="44" pos="744">
          <p15:clr>
            <a:srgbClr val="F26B43"/>
          </p15:clr>
        </p15:guide>
        <p15:guide id="45" pos="696">
          <p15:clr>
            <a:srgbClr val="F26B43"/>
          </p15:clr>
        </p15:guide>
        <p15:guide id="46" pos="3624">
          <p15:clr>
            <a:srgbClr val="F26B43"/>
          </p15:clr>
        </p15:guide>
        <p15:guide id="47" pos="3576">
          <p15:clr>
            <a:srgbClr val="F26B43"/>
          </p15:clr>
        </p15:guide>
        <p15:guide id="48" pos="4296">
          <p15:clr>
            <a:srgbClr val="F26B43"/>
          </p15:clr>
        </p15:guide>
        <p15:guide id="49" pos="5016">
          <p15:clr>
            <a:srgbClr val="F26B43"/>
          </p15:clr>
        </p15:guide>
        <p15:guide id="50" pos="5064">
          <p15:clr>
            <a:srgbClr val="F26B43"/>
          </p15:clr>
        </p15:guide>
        <p15:guide id="51" orient="horz" pos="2412">
          <p15:clr>
            <a:srgbClr val="F26B43"/>
          </p15:clr>
        </p15:guide>
        <p15:guide id="52" orient="horz" pos="3238">
          <p15:clr>
            <a:srgbClr val="F26B43"/>
          </p15:clr>
        </p15:guide>
        <p15:guide id="53" orient="horz" pos="2820">
          <p15:clr>
            <a:srgbClr val="F26B43"/>
          </p15:clr>
        </p15:guide>
        <p15:guide id="54" orient="horz" pos="2868">
          <p15:clr>
            <a:srgbClr val="F26B43"/>
          </p15:clr>
        </p15:guide>
        <p15:guide id="55" orient="horz" pos="1190">
          <p15:clr>
            <a:srgbClr val="F26B43"/>
          </p15:clr>
        </p15:guide>
        <p15:guide id="56" orient="horz" pos="1239">
          <p15:clr>
            <a:srgbClr val="F26B43"/>
          </p15:clr>
        </p15:guide>
        <p15:guide id="57" orient="horz" pos="831">
          <p15:clr>
            <a:srgbClr val="F26B43"/>
          </p15:clr>
        </p15:guide>
        <p15:guide id="58" orient="horz" pos="785">
          <p15:clr>
            <a:srgbClr val="F26B43"/>
          </p15:clr>
        </p15:guide>
        <p15:guide id="59" orient="horz" pos="429">
          <p15:clr>
            <a:srgbClr val="F26B43"/>
          </p15:clr>
        </p15:guide>
        <p15:guide id="60" orient="horz" pos="3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E45441-7E5B-8F4F-AEE9-C817B4D674E4}"/>
              </a:ext>
            </a:extLst>
          </p:cNvPr>
          <p:cNvGraphicFramePr>
            <a:graphicFrameLocks noChangeAspect="1"/>
          </p:cNvGraphicFramePr>
          <p:nvPr>
            <p:custDataLst>
              <p:tags r:id="rId39"/>
            </p:custDataLst>
            <p:extLst>
              <p:ext uri="{D42A27DB-BD31-4B8C-83A1-F6EECF244321}">
                <p14:modId xmlns:p14="http://schemas.microsoft.com/office/powerpoint/2010/main" val="13170027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0" imgW="7772400" imgH="10058400" progId="TCLayout.ActiveDocument.1">
                  <p:embed/>
                </p:oleObj>
              </mc:Choice>
              <mc:Fallback>
                <p:oleObj name="think-cell Slide" r:id="rId40" imgW="7772400" imgH="10058400" progId="TCLayout.ActiveDocument.1">
                  <p:embed/>
                  <p:pic>
                    <p:nvPicPr>
                      <p:cNvPr id="7" name="Object 6" hidden="1">
                        <a:extLst>
                          <a:ext uri="{FF2B5EF4-FFF2-40B4-BE49-F238E27FC236}">
                            <a16:creationId xmlns:a16="http://schemas.microsoft.com/office/drawing/2014/main" id="{4FE45441-7E5B-8F4F-AEE9-C817B4D674E4}"/>
                          </a:ext>
                        </a:extLst>
                      </p:cNvPr>
                      <p:cNvPicPr/>
                      <p:nvPr/>
                    </p:nvPicPr>
                    <p:blipFill>
                      <a:blip r:embed="rId41"/>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C88F042-2AFB-42B5-BB01-4498F4506EAD}"/>
              </a:ext>
            </a:extLst>
          </p:cNvPr>
          <p:cNvSpPr>
            <a:spLocks noGrp="1"/>
          </p:cNvSpPr>
          <p:nvPr>
            <p:ph type="title"/>
          </p:nvPr>
        </p:nvSpPr>
        <p:spPr>
          <a:xfrm>
            <a:off x="457200" y="384048"/>
            <a:ext cx="11274552" cy="82296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FBA90925-69FD-4467-9C11-D2AEE94BABAD}"/>
              </a:ext>
            </a:extLst>
          </p:cNvPr>
          <p:cNvSpPr>
            <a:spLocks noGrp="1"/>
          </p:cNvSpPr>
          <p:nvPr>
            <p:ph type="body" idx="1"/>
          </p:nvPr>
        </p:nvSpPr>
        <p:spPr>
          <a:xfrm>
            <a:off x="457200" y="1694048"/>
            <a:ext cx="11274552" cy="431305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5" name="Graphic 24">
            <a:extLst>
              <a:ext uri="{FF2B5EF4-FFF2-40B4-BE49-F238E27FC236}">
                <a16:creationId xmlns:a16="http://schemas.microsoft.com/office/drawing/2014/main" id="{FD06CCED-311C-344A-925C-C78678A3AC04}"/>
              </a:ext>
            </a:extLst>
          </p:cNvPr>
          <p:cNvPicPr>
            <a:picLocks noChangeAspect="1"/>
          </p:cNvPicPr>
          <p:nvPr/>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457200" y="6182906"/>
            <a:ext cx="187325" cy="355216"/>
          </a:xfrm>
          <a:prstGeom prst="rect">
            <a:avLst/>
          </a:prstGeom>
        </p:spPr>
      </p:pic>
      <p:sp>
        <p:nvSpPr>
          <p:cNvPr id="26" name="TextBox 25">
            <a:extLst>
              <a:ext uri="{FF2B5EF4-FFF2-40B4-BE49-F238E27FC236}">
                <a16:creationId xmlns:a16="http://schemas.microsoft.com/office/drawing/2014/main" id="{ED412B9A-E70E-6449-8DEF-3E56B12E4331}"/>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Tree>
    <p:extLst>
      <p:ext uri="{BB962C8B-B14F-4D97-AF65-F5344CB8AC3E}">
        <p14:creationId xmlns:p14="http://schemas.microsoft.com/office/powerpoint/2010/main" val="1255962151"/>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 id="2147484254" r:id="rId12"/>
    <p:sldLayoutId id="2147484255" r:id="rId13"/>
    <p:sldLayoutId id="2147484256" r:id="rId14"/>
    <p:sldLayoutId id="2147484257" r:id="rId15"/>
    <p:sldLayoutId id="2147484258" r:id="rId16"/>
    <p:sldLayoutId id="2147484259" r:id="rId17"/>
    <p:sldLayoutId id="2147484260" r:id="rId18"/>
    <p:sldLayoutId id="2147484261" r:id="rId19"/>
    <p:sldLayoutId id="2147484262" r:id="rId20"/>
    <p:sldLayoutId id="2147484263" r:id="rId21"/>
    <p:sldLayoutId id="2147484264" r:id="rId22"/>
    <p:sldLayoutId id="2147484265" r:id="rId23"/>
    <p:sldLayoutId id="2147484266" r:id="rId24"/>
    <p:sldLayoutId id="2147484267" r:id="rId25"/>
    <p:sldLayoutId id="2147484268" r:id="rId26"/>
    <p:sldLayoutId id="2147484269" r:id="rId27"/>
    <p:sldLayoutId id="2147484270" r:id="rId28"/>
    <p:sldLayoutId id="2147484271" r:id="rId29"/>
    <p:sldLayoutId id="2147484272" r:id="rId30"/>
    <p:sldLayoutId id="2147484273" r:id="rId31"/>
    <p:sldLayoutId id="2147484274" r:id="rId32"/>
    <p:sldLayoutId id="2147484275" r:id="rId33"/>
    <p:sldLayoutId id="2147484276" r:id="rId34"/>
    <p:sldLayoutId id="2147484277" r:id="rId35"/>
    <p:sldLayoutId id="2147484278" r:id="rId36"/>
    <p:sldLayoutId id="2147484279" r:id="rId37"/>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2000"/>
        </a:spcBef>
        <a:buFont typeface="Elevance Sans"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Elevance Sans" pitchFamily="2" charset="0"/>
        <a:buNone/>
        <a:tabLst/>
        <a:defRPr sz="2000" kern="1200">
          <a:solidFill>
            <a:schemeClr val="tx2"/>
          </a:solidFill>
          <a:latin typeface="+mn-lt"/>
          <a:ea typeface="+mn-ea"/>
          <a:cs typeface="+mn-cs"/>
        </a:defRPr>
      </a:lvl2pPr>
      <a:lvl3pPr marL="171450" indent="-161925" algn="l" defTabSz="914400" rtl="0" eaLnBrk="1" latinLnBrk="0" hangingPunct="1">
        <a:lnSpc>
          <a:spcPct val="100000"/>
        </a:lnSpc>
        <a:spcBef>
          <a:spcPts val="2000"/>
        </a:spcBef>
        <a:buFont typeface="Elevance Sans" pitchFamily="2" charset="0"/>
        <a:buChar char="•"/>
        <a:tabLst/>
        <a:defRPr sz="2000" kern="1200">
          <a:solidFill>
            <a:schemeClr val="tx2"/>
          </a:solidFill>
          <a:latin typeface="+mn-lt"/>
          <a:ea typeface="+mn-ea"/>
          <a:cs typeface="+mn-cs"/>
        </a:defRPr>
      </a:lvl3pPr>
      <a:lvl4pPr marL="406400" indent="-234950" algn="l" defTabSz="914400" rtl="0" eaLnBrk="1" latinLnBrk="0" hangingPunct="1">
        <a:lnSpc>
          <a:spcPct val="100000"/>
        </a:lnSpc>
        <a:spcBef>
          <a:spcPts val="2000"/>
        </a:spcBef>
        <a:buFont typeface="Elevance Sans" pitchFamily="2" charset="0"/>
        <a:buChar char="–"/>
        <a:tabLst/>
        <a:defRPr sz="2000" kern="1200">
          <a:solidFill>
            <a:schemeClr val="tx2"/>
          </a:solidFill>
          <a:latin typeface="+mn-lt"/>
          <a:ea typeface="+mn-ea"/>
          <a:cs typeface="+mn-cs"/>
        </a:defRPr>
      </a:lvl4pPr>
      <a:lvl5pPr marL="577850" indent="-171450" algn="l" defTabSz="914400" rtl="0" eaLnBrk="1" latinLnBrk="0" hangingPunct="1">
        <a:lnSpc>
          <a:spcPct val="100000"/>
        </a:lnSpc>
        <a:spcBef>
          <a:spcPts val="2000"/>
        </a:spcBef>
        <a:buFont typeface="Elevance Sans" pitchFamily="2" charset="0"/>
        <a:buChar char="•"/>
        <a:tabLst/>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Elevance Sans"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F26B43"/>
          </p15:clr>
        </p15:guide>
        <p15:guide id="11" orient="horz" pos="552">
          <p15:clr>
            <a:srgbClr val="F26B43"/>
          </p15:clr>
        </p15:guide>
        <p15:guide id="12" pos="7680">
          <p15:clr>
            <a:srgbClr val="F26B43"/>
          </p15:clr>
        </p15:guide>
        <p15:guide id="13" orient="horz" pos="1088">
          <p15:clr>
            <a:srgbClr val="F26B43"/>
          </p15:clr>
        </p15:guide>
        <p15:guide id="14" orient="horz" pos="1624">
          <p15:clr>
            <a:srgbClr val="F26B43"/>
          </p15:clr>
        </p15:guide>
        <p15:guide id="15" orient="horz" pos="2168">
          <p15:clr>
            <a:srgbClr val="F26B43"/>
          </p15:clr>
        </p15:guide>
        <p15:guide id="16" orient="horz" pos="2704">
          <p15:clr>
            <a:srgbClr val="F26B43"/>
          </p15:clr>
        </p15:guide>
        <p15:guide id="17" orient="horz" pos="3240">
          <p15:clr>
            <a:srgbClr val="F26B43"/>
          </p15:clr>
        </p15:guide>
        <p15:guide id="18" orient="horz" pos="3784">
          <p15:clr>
            <a:srgbClr val="F26B43"/>
          </p15:clr>
        </p15:guide>
        <p15:guide id="19" orient="horz" pos="4120">
          <p15:clr>
            <a:srgbClr val="F26B43"/>
          </p15:clr>
        </p15:guide>
        <p15:guide id="20" orient="horz" pos="272">
          <p15:clr>
            <a:srgbClr val="F26B43"/>
          </p15:clr>
        </p15:guide>
        <p15:guide id="21" pos="288">
          <p15:clr>
            <a:srgbClr val="F26B43"/>
          </p15:clr>
        </p15:guide>
        <p15:guide id="22" pos="7392">
          <p15:clr>
            <a:srgbClr val="F26B43"/>
          </p15:clr>
        </p15:guide>
        <p15:guide id="23">
          <p15:clr>
            <a:srgbClr val="F26B43"/>
          </p15:clr>
        </p15:guide>
        <p15:guide id="24" orient="horz" pos="4320">
          <p15:clr>
            <a:srgbClr val="F26B43"/>
          </p15:clr>
        </p15:guide>
        <p15:guide id="25" pos="894">
          <p15:clr>
            <a:srgbClr val="F26B43"/>
          </p15:clr>
        </p15:guide>
        <p15:guide id="26" pos="750">
          <p15:clr>
            <a:srgbClr val="F26B43"/>
          </p15:clr>
        </p15:guide>
        <p15:guide id="27" pos="1498">
          <p15:clr>
            <a:srgbClr val="F26B43"/>
          </p15:clr>
        </p15:guide>
        <p15:guide id="28" pos="1354">
          <p15:clr>
            <a:srgbClr val="F26B43"/>
          </p15:clr>
        </p15:guide>
        <p15:guide id="29" pos="2102">
          <p15:clr>
            <a:srgbClr val="F26B43"/>
          </p15:clr>
        </p15:guide>
        <p15:guide id="30" pos="1958">
          <p15:clr>
            <a:srgbClr val="F26B43"/>
          </p15:clr>
        </p15:guide>
        <p15:guide id="31" pos="2706">
          <p15:clr>
            <a:srgbClr val="F26B43"/>
          </p15:clr>
        </p15:guide>
        <p15:guide id="32" pos="2562">
          <p15:clr>
            <a:srgbClr val="F26B43"/>
          </p15:clr>
        </p15:guide>
        <p15:guide id="33" pos="3311">
          <p15:clr>
            <a:srgbClr val="F26B43"/>
          </p15:clr>
        </p15:guide>
        <p15:guide id="34" pos="3167">
          <p15:clr>
            <a:srgbClr val="F26B43"/>
          </p15:clr>
        </p15:guide>
        <p15:guide id="35" pos="3915">
          <p15:clr>
            <a:srgbClr val="F26B43"/>
          </p15:clr>
        </p15:guide>
        <p15:guide id="36" pos="3771">
          <p15:clr>
            <a:srgbClr val="F26B43"/>
          </p15:clr>
        </p15:guide>
        <p15:guide id="37" pos="4519">
          <p15:clr>
            <a:srgbClr val="F26B43"/>
          </p15:clr>
        </p15:guide>
        <p15:guide id="38" pos="4375">
          <p15:clr>
            <a:srgbClr val="F26B43"/>
          </p15:clr>
        </p15:guide>
        <p15:guide id="39" pos="5123">
          <p15:clr>
            <a:srgbClr val="F26B43"/>
          </p15:clr>
        </p15:guide>
        <p15:guide id="40" pos="4979">
          <p15:clr>
            <a:srgbClr val="F26B43"/>
          </p15:clr>
        </p15:guide>
        <p15:guide id="41" pos="5728">
          <p15:clr>
            <a:srgbClr val="F26B43"/>
          </p15:clr>
        </p15:guide>
        <p15:guide id="42" pos="5584">
          <p15:clr>
            <a:srgbClr val="F26B43"/>
          </p15:clr>
        </p15:guide>
        <p15:guide id="43" pos="6332">
          <p15:clr>
            <a:srgbClr val="F26B43"/>
          </p15:clr>
        </p15:guide>
        <p15:guide id="44" pos="6188">
          <p15:clr>
            <a:srgbClr val="F26B43"/>
          </p15:clr>
        </p15:guide>
        <p15:guide id="45" pos="6936">
          <p15:clr>
            <a:srgbClr val="F26B43"/>
          </p15:clr>
        </p15:guide>
        <p15:guide id="46" pos="6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12192000" cy="760731"/>
          </a:xfrm>
          <a:custGeom>
            <a:avLst/>
            <a:gdLst/>
            <a:ahLst/>
            <a:cxnLst/>
            <a:rect l="l" t="t" r="r" b="b"/>
            <a:pathLst>
              <a:path w="12192000" h="760730">
                <a:moveTo>
                  <a:pt x="0" y="760476"/>
                </a:moveTo>
                <a:lnTo>
                  <a:pt x="12192000" y="760476"/>
                </a:lnTo>
                <a:lnTo>
                  <a:pt x="12192000" y="0"/>
                </a:lnTo>
                <a:lnTo>
                  <a:pt x="0" y="0"/>
                </a:lnTo>
                <a:lnTo>
                  <a:pt x="0" y="760476"/>
                </a:lnTo>
                <a:close/>
              </a:path>
            </a:pathLst>
          </a:custGeom>
          <a:solidFill>
            <a:srgbClr val="0079C2"/>
          </a:solidFill>
        </p:spPr>
        <p:txBody>
          <a:bodyPr wrap="square" lIns="0" tIns="0" rIns="0" bIns="0" rtlCol="0"/>
          <a:lstStyle/>
          <a:p>
            <a:endParaRPr sz="1350" dirty="0"/>
          </a:p>
        </p:txBody>
      </p:sp>
      <p:sp>
        <p:nvSpPr>
          <p:cNvPr id="17" name="bk object 17"/>
          <p:cNvSpPr/>
          <p:nvPr/>
        </p:nvSpPr>
        <p:spPr>
          <a:xfrm>
            <a:off x="0" y="289699"/>
            <a:ext cx="172720" cy="194945"/>
          </a:xfrm>
          <a:custGeom>
            <a:avLst/>
            <a:gdLst/>
            <a:ahLst/>
            <a:cxnLst/>
            <a:rect l="l" t="t" r="r" b="b"/>
            <a:pathLst>
              <a:path w="172720" h="194945">
                <a:moveTo>
                  <a:pt x="0" y="0"/>
                </a:moveTo>
                <a:lnTo>
                  <a:pt x="0" y="194797"/>
                </a:lnTo>
                <a:lnTo>
                  <a:pt x="172211" y="97398"/>
                </a:lnTo>
                <a:lnTo>
                  <a:pt x="0" y="0"/>
                </a:lnTo>
                <a:close/>
              </a:path>
            </a:pathLst>
          </a:custGeom>
          <a:solidFill>
            <a:srgbClr val="FFFFFF"/>
          </a:solidFill>
        </p:spPr>
        <p:txBody>
          <a:bodyPr wrap="square" lIns="0" tIns="0" rIns="0" bIns="0" rtlCol="0"/>
          <a:lstStyle/>
          <a:p>
            <a:endParaRPr sz="1350" dirty="0"/>
          </a:p>
        </p:txBody>
      </p:sp>
      <p:sp>
        <p:nvSpPr>
          <p:cNvPr id="18" name="bk object 18"/>
          <p:cNvSpPr/>
          <p:nvPr/>
        </p:nvSpPr>
        <p:spPr>
          <a:xfrm>
            <a:off x="10840214" y="6393179"/>
            <a:ext cx="1121663" cy="303276"/>
          </a:xfrm>
          <a:prstGeom prst="rect">
            <a:avLst/>
          </a:prstGeom>
          <a:blipFill>
            <a:blip r:embed="rId8" cstate="print"/>
            <a:stretch>
              <a:fillRect/>
            </a:stretch>
          </a:blipFill>
        </p:spPr>
        <p:txBody>
          <a:bodyPr wrap="square" lIns="0" tIns="0" rIns="0" bIns="0" rtlCol="0"/>
          <a:lstStyle/>
          <a:p>
            <a:endParaRPr sz="1350" dirty="0"/>
          </a:p>
        </p:txBody>
      </p:sp>
      <p:sp>
        <p:nvSpPr>
          <p:cNvPr id="2" name="Holder 2"/>
          <p:cNvSpPr>
            <a:spLocks noGrp="1"/>
          </p:cNvSpPr>
          <p:nvPr>
            <p:ph type="title"/>
          </p:nvPr>
        </p:nvSpPr>
        <p:spPr>
          <a:xfrm>
            <a:off x="277775" y="229870"/>
            <a:ext cx="11636451" cy="369332"/>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3" name="Holder 3"/>
          <p:cNvSpPr>
            <a:spLocks noGrp="1"/>
          </p:cNvSpPr>
          <p:nvPr>
            <p:ph type="body" idx="1"/>
          </p:nvPr>
        </p:nvSpPr>
        <p:spPr>
          <a:xfrm>
            <a:off x="1169303" y="1143890"/>
            <a:ext cx="9853396"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347719" y="6611748"/>
            <a:ext cx="3348991" cy="103875"/>
          </a:xfrm>
          <a:prstGeom prst="rect">
            <a:avLst/>
          </a:prstGeom>
        </p:spPr>
        <p:txBody>
          <a:bodyPr wrap="square" lIns="0" tIns="0" rIns="0" bIns="0">
            <a:spAutoFit/>
          </a:bodyPr>
          <a:lstStyle>
            <a:lvl1pPr>
              <a:defRPr sz="675" b="0" i="0">
                <a:solidFill>
                  <a:srgbClr val="A2A2A2"/>
                </a:solidFill>
                <a:latin typeface="Calibri"/>
                <a:cs typeface="Calibri"/>
              </a:defRPr>
            </a:lvl1pPr>
          </a:lstStyle>
          <a:p>
            <a:pPr marL="9525"/>
            <a:r>
              <a:rPr lang="en-US" spc="-4" dirty="0"/>
              <a:t>COMP</a:t>
            </a:r>
            <a:r>
              <a:rPr lang="en-US" spc="-8" dirty="0"/>
              <a:t>AN</a:t>
            </a:r>
            <a:r>
              <a:rPr lang="en-US" dirty="0"/>
              <a:t>Y</a:t>
            </a:r>
            <a:r>
              <a:rPr lang="en-US" spc="-8" dirty="0"/>
              <a:t> </a:t>
            </a:r>
            <a:r>
              <a:rPr lang="en-US" spc="-4" dirty="0"/>
              <a:t>CON</a:t>
            </a:r>
            <a:r>
              <a:rPr lang="en-US" spc="-8" dirty="0"/>
              <a:t>F</a:t>
            </a:r>
            <a:r>
              <a:rPr lang="en-US" dirty="0"/>
              <a:t>IDE</a:t>
            </a:r>
            <a:r>
              <a:rPr lang="en-US" spc="-8" dirty="0"/>
              <a:t>N</a:t>
            </a:r>
            <a:r>
              <a:rPr lang="en-US" dirty="0"/>
              <a:t>TI</a:t>
            </a:r>
            <a:r>
              <a:rPr lang="en-US" spc="-8" dirty="0"/>
              <a:t>A</a:t>
            </a:r>
            <a:r>
              <a:rPr lang="en-US" dirty="0"/>
              <a:t>L </a:t>
            </a:r>
            <a:r>
              <a:rPr lang="en-US" spc="-15" dirty="0"/>
              <a:t> </a:t>
            </a:r>
            <a:r>
              <a:rPr lang="en-US" dirty="0"/>
              <a:t>| </a:t>
            </a:r>
            <a:r>
              <a:rPr lang="en-US" spc="-8" dirty="0"/>
              <a:t> F</a:t>
            </a:r>
            <a:r>
              <a:rPr lang="en-US" dirty="0"/>
              <a:t>OR</a:t>
            </a:r>
            <a:r>
              <a:rPr lang="en-US" spc="-8" dirty="0"/>
              <a:t> </a:t>
            </a:r>
            <a:r>
              <a:rPr lang="en-US" dirty="0"/>
              <a:t>I</a:t>
            </a:r>
            <a:r>
              <a:rPr lang="en-US" spc="-8" dirty="0"/>
              <a:t>N</a:t>
            </a:r>
            <a:r>
              <a:rPr lang="en-US" dirty="0"/>
              <a:t>TER</a:t>
            </a:r>
            <a:r>
              <a:rPr lang="en-US" spc="-4" dirty="0"/>
              <a:t>N</a:t>
            </a:r>
            <a:r>
              <a:rPr lang="en-US" spc="-8" dirty="0"/>
              <a:t>A</a:t>
            </a:r>
            <a:r>
              <a:rPr lang="en-US" dirty="0"/>
              <a:t>L</a:t>
            </a:r>
            <a:r>
              <a:rPr lang="en-US" spc="-15" dirty="0"/>
              <a:t> </a:t>
            </a:r>
            <a:r>
              <a:rPr lang="en-US" spc="-4" dirty="0"/>
              <a:t>U</a:t>
            </a:r>
            <a:r>
              <a:rPr lang="en-US" spc="-8" dirty="0"/>
              <a:t>S</a:t>
            </a:r>
            <a:r>
              <a:rPr lang="en-US" dirty="0"/>
              <a:t>E</a:t>
            </a:r>
            <a:r>
              <a:rPr lang="en-US" spc="-8" dirty="0"/>
              <a:t> </a:t>
            </a:r>
            <a:r>
              <a:rPr lang="en-US" dirty="0"/>
              <a:t>O</a:t>
            </a:r>
            <a:r>
              <a:rPr lang="en-US" spc="-4" dirty="0"/>
              <a:t>N</a:t>
            </a:r>
            <a:r>
              <a:rPr lang="en-US" dirty="0"/>
              <a:t>LY </a:t>
            </a:r>
            <a:r>
              <a:rPr lang="en-US" spc="-8" dirty="0"/>
              <a:t> </a:t>
            </a:r>
            <a:r>
              <a:rPr lang="en-US" dirty="0"/>
              <a:t>| </a:t>
            </a:r>
            <a:r>
              <a:rPr lang="en-US" spc="-15" dirty="0"/>
              <a:t> </a:t>
            </a:r>
            <a:r>
              <a:rPr lang="en-US" spc="-4" dirty="0"/>
              <a:t>D</a:t>
            </a:r>
            <a:r>
              <a:rPr lang="en-US" dirty="0"/>
              <a:t>O </a:t>
            </a:r>
            <a:r>
              <a:rPr lang="en-US" spc="-4" dirty="0"/>
              <a:t>N</a:t>
            </a:r>
            <a:r>
              <a:rPr lang="en-US" dirty="0"/>
              <a:t>OT</a:t>
            </a:r>
            <a:r>
              <a:rPr lang="en-US" spc="-8" dirty="0"/>
              <a:t> </a:t>
            </a:r>
            <a:r>
              <a:rPr lang="en-US" spc="-4" dirty="0"/>
              <a:t>CO</a:t>
            </a:r>
            <a:r>
              <a:rPr lang="en-US" dirty="0"/>
              <a:t>PY</a:t>
            </a: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8/7/2024</a:t>
            </a:fld>
            <a:endParaRPr lang="en-US" dirty="0"/>
          </a:p>
        </p:txBody>
      </p:sp>
      <p:sp>
        <p:nvSpPr>
          <p:cNvPr id="6" name="Holder 6"/>
          <p:cNvSpPr>
            <a:spLocks noGrp="1"/>
          </p:cNvSpPr>
          <p:nvPr>
            <p:ph type="sldNum" sz="quarter" idx="7"/>
          </p:nvPr>
        </p:nvSpPr>
        <p:spPr>
          <a:xfrm>
            <a:off x="337618" y="6541025"/>
            <a:ext cx="191135" cy="115416"/>
          </a:xfrm>
          <a:prstGeom prst="rect">
            <a:avLst/>
          </a:prstGeom>
        </p:spPr>
        <p:txBody>
          <a:bodyPr wrap="square" lIns="0" tIns="0" rIns="0" bIns="0">
            <a:spAutoFit/>
          </a:bodyPr>
          <a:lstStyle>
            <a:lvl1pPr>
              <a:defRPr sz="750" b="0" i="0">
                <a:solidFill>
                  <a:srgbClr val="5E5E5E"/>
                </a:solidFill>
                <a:latin typeface="Arial"/>
                <a:cs typeface="Arial"/>
              </a:defRPr>
            </a:lvl1pPr>
          </a:lstStyle>
          <a:p>
            <a:pPr marL="71438"/>
            <a:fld id="{81D60167-4931-47E6-BA6A-407CBD079E47}" type="slidenum">
              <a:rPr lang="en-US" spc="-8" smtClean="0"/>
              <a:pPr marL="71438"/>
              <a:t>‹#›</a:t>
            </a:fld>
            <a:endParaRPr lang="en-US" spc="-8" dirty="0"/>
          </a:p>
        </p:txBody>
      </p:sp>
    </p:spTree>
    <p:extLst>
      <p:ext uri="{BB962C8B-B14F-4D97-AF65-F5344CB8AC3E}">
        <p14:creationId xmlns:p14="http://schemas.microsoft.com/office/powerpoint/2010/main" val="1500977542"/>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09600" y="1600200"/>
            <a:ext cx="10972800" cy="47154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715186" y="6315644"/>
            <a:ext cx="2867215" cy="542356"/>
          </a:xfrm>
          <a:prstGeom prst="rect">
            <a:avLst/>
          </a:prstGeom>
        </p:spPr>
        <p:txBody>
          <a:bodyPr vert="horz" lIns="91440" tIns="45720" rIns="91440" bIns="45720" rtlCol="0" anchor="ctr"/>
          <a:lstStyle>
            <a:lvl1pPr algn="r">
              <a:defRPr sz="600" kern="0" spc="30">
                <a:solidFill>
                  <a:schemeClr val="bg1">
                    <a:lumMod val="75000"/>
                  </a:schemeClr>
                </a:solidFill>
              </a:defRPr>
            </a:lvl1pPr>
          </a:lstStyle>
          <a:p>
            <a:fld id="{4A873CA4-BE3C-7D4C-8436-2624394E6556}" type="datetime4">
              <a:rPr lang="en-US" smtClean="0"/>
              <a:t>August 7, 2024</a:t>
            </a:fld>
            <a:endParaRPr lang="en-US" dirty="0"/>
          </a:p>
        </p:txBody>
      </p:sp>
      <p:sp>
        <p:nvSpPr>
          <p:cNvPr id="5" name="Footer Placeholder 4"/>
          <p:cNvSpPr>
            <a:spLocks noGrp="1"/>
          </p:cNvSpPr>
          <p:nvPr>
            <p:ph type="ftr" sz="quarter" idx="3"/>
          </p:nvPr>
        </p:nvSpPr>
        <p:spPr>
          <a:xfrm>
            <a:off x="609599" y="6315644"/>
            <a:ext cx="7992047" cy="542356"/>
          </a:xfrm>
          <a:prstGeom prst="rect">
            <a:avLst/>
          </a:prstGeom>
        </p:spPr>
        <p:txBody>
          <a:bodyPr vert="horz" lIns="91440" tIns="45720" rIns="91440" bIns="45720" rtlCol="0" anchor="ctr"/>
          <a:lstStyle>
            <a:lvl1pPr algn="l">
              <a:defRPr sz="600" kern="0" spc="30">
                <a:solidFill>
                  <a:schemeClr val="bg1">
                    <a:lumMod val="75000"/>
                  </a:schemeClr>
                </a:solidFill>
              </a:defRPr>
            </a:lvl1pPr>
          </a:lstStyle>
          <a:p>
            <a:r>
              <a:rPr lang="en-US" dirty="0"/>
              <a:t>© 2017 Anthem Blue Cross Blue Shield National Accounts. All Rights Reserved.</a:t>
            </a:r>
          </a:p>
        </p:txBody>
      </p:sp>
      <p:sp>
        <p:nvSpPr>
          <p:cNvPr id="6" name="Slide Number Placeholder 5"/>
          <p:cNvSpPr>
            <a:spLocks noGrp="1"/>
          </p:cNvSpPr>
          <p:nvPr>
            <p:ph type="sldNum" sz="quarter" idx="4"/>
          </p:nvPr>
        </p:nvSpPr>
        <p:spPr>
          <a:xfrm>
            <a:off x="11468861" y="6315644"/>
            <a:ext cx="723139" cy="542356"/>
          </a:xfrm>
          <a:prstGeom prst="rect">
            <a:avLst/>
          </a:prstGeom>
        </p:spPr>
        <p:txBody>
          <a:bodyPr vert="horz" lIns="91440" tIns="45720" rIns="91440" bIns="45720" rtlCol="0" anchor="ctr"/>
          <a:lstStyle>
            <a:lvl1pPr algn="ctr">
              <a:defRPr sz="800" b="1" kern="0" spc="30">
                <a:solidFill>
                  <a:schemeClr val="bg1">
                    <a:lumMod val="75000"/>
                  </a:schemeClr>
                </a:solidFill>
              </a:defRPr>
            </a:lvl1pPr>
          </a:lstStyle>
          <a:p>
            <a:fld id="{4F481961-D54A-CF4E-B08C-72CF6FE336ED}" type="slidenum">
              <a:rPr lang="en-US" smtClean="0"/>
              <a:pPr/>
              <a:t>‹#›</a:t>
            </a:fld>
            <a:endParaRPr lang="en-US" dirty="0"/>
          </a:p>
        </p:txBody>
      </p:sp>
      <p:grpSp>
        <p:nvGrpSpPr>
          <p:cNvPr id="33" name="Group 32"/>
          <p:cNvGrpSpPr/>
          <p:nvPr/>
        </p:nvGrpSpPr>
        <p:grpSpPr>
          <a:xfrm>
            <a:off x="0" y="0"/>
            <a:ext cx="12192000" cy="6858000"/>
            <a:chOff x="0" y="0"/>
            <a:chExt cx="9144000" cy="6858000"/>
          </a:xfrm>
        </p:grpSpPr>
        <p:grpSp>
          <p:nvGrpSpPr>
            <p:cNvPr id="12" name="Group 11"/>
            <p:cNvGrpSpPr/>
            <p:nvPr userDrawn="1"/>
          </p:nvGrpSpPr>
          <p:grpSpPr>
            <a:xfrm>
              <a:off x="0" y="0"/>
              <a:ext cx="9144000" cy="6858000"/>
              <a:chOff x="0" y="0"/>
              <a:chExt cx="9144000" cy="6858000"/>
            </a:xfrm>
          </p:grpSpPr>
          <p:sp>
            <p:nvSpPr>
              <p:cNvPr id="7" name="Rectangle 6"/>
              <p:cNvSpPr/>
              <p:nvPr userDrawn="1"/>
            </p:nvSpPr>
            <p:spPr>
              <a:xfrm>
                <a:off x="0"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8601646"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rot="16200000">
                <a:off x="4300823" y="-4300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rot="16200000">
                <a:off x="4300823" y="2014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grpSp>
          <p:nvGrpSpPr>
            <p:cNvPr id="20" name="Group 19"/>
            <p:cNvGrpSpPr/>
            <p:nvPr userDrawn="1"/>
          </p:nvGrpSpPr>
          <p:grpSpPr>
            <a:xfrm>
              <a:off x="0" y="0"/>
              <a:ext cx="9144000" cy="6858000"/>
              <a:chOff x="0" y="5257800"/>
              <a:chExt cx="9144000" cy="6858000"/>
            </a:xfrm>
          </p:grpSpPr>
          <p:sp>
            <p:nvSpPr>
              <p:cNvPr id="15" name="Rectangle 14"/>
              <p:cNvSpPr/>
              <p:nvPr userDrawn="1"/>
            </p:nvSpPr>
            <p:spPr>
              <a:xfrm>
                <a:off x="0"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2150411"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Rectangle 16"/>
              <p:cNvSpPr/>
              <p:nvPr userDrawn="1"/>
            </p:nvSpPr>
            <p:spPr>
              <a:xfrm>
                <a:off x="4300823"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8" name="Rectangle 17"/>
              <p:cNvSpPr/>
              <p:nvPr userDrawn="1"/>
            </p:nvSpPr>
            <p:spPr>
              <a:xfrm>
                <a:off x="6451235"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Rectangle 18"/>
              <p:cNvSpPr/>
              <p:nvPr userDrawn="1"/>
            </p:nvSpPr>
            <p:spPr>
              <a:xfrm>
                <a:off x="8601646"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grpSp>
          <p:nvGrpSpPr>
            <p:cNvPr id="26" name="Group 25"/>
            <p:cNvGrpSpPr/>
            <p:nvPr userDrawn="1"/>
          </p:nvGrpSpPr>
          <p:grpSpPr>
            <a:xfrm>
              <a:off x="0" y="1"/>
              <a:ext cx="9144000" cy="6857998"/>
              <a:chOff x="0" y="1"/>
              <a:chExt cx="9144000" cy="6857998"/>
            </a:xfrm>
          </p:grpSpPr>
          <p:sp>
            <p:nvSpPr>
              <p:cNvPr id="21" name="Rectangle 20"/>
              <p:cNvSpPr/>
              <p:nvPr userDrawn="1"/>
            </p:nvSpPr>
            <p:spPr>
              <a:xfrm rot="16200000">
                <a:off x="4300823" y="-4300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2" name="Rectangle 21"/>
              <p:cNvSpPr/>
              <p:nvPr userDrawn="1"/>
            </p:nvSpPr>
            <p:spPr>
              <a:xfrm rot="16200000">
                <a:off x="4300823" y="-219560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4" name="Rectangle 23"/>
              <p:cNvSpPr/>
              <p:nvPr userDrawn="1"/>
            </p:nvSpPr>
            <p:spPr>
              <a:xfrm rot="16200000">
                <a:off x="4300823" y="-9039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5" name="Rectangle 24"/>
              <p:cNvSpPr/>
              <p:nvPr userDrawn="1"/>
            </p:nvSpPr>
            <p:spPr>
              <a:xfrm rot="16200000">
                <a:off x="4300823" y="2014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grpSp>
          <p:nvGrpSpPr>
            <p:cNvPr id="32" name="Group 31"/>
            <p:cNvGrpSpPr/>
            <p:nvPr userDrawn="1"/>
          </p:nvGrpSpPr>
          <p:grpSpPr>
            <a:xfrm>
              <a:off x="0" y="0"/>
              <a:ext cx="9144000" cy="6858000"/>
              <a:chOff x="0" y="0"/>
              <a:chExt cx="9144000" cy="6858000"/>
            </a:xfrm>
          </p:grpSpPr>
          <p:sp>
            <p:nvSpPr>
              <p:cNvPr id="28" name="Rectangle 27"/>
              <p:cNvSpPr/>
              <p:nvPr userDrawn="1"/>
            </p:nvSpPr>
            <p:spPr>
              <a:xfrm rot="16200000">
                <a:off x="4300823" y="-375846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9" name="Rectangle 28"/>
              <p:cNvSpPr/>
              <p:nvPr userDrawn="1"/>
            </p:nvSpPr>
            <p:spPr>
              <a:xfrm rot="16200000">
                <a:off x="4300823" y="147246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0" name="Rectangle 29"/>
              <p:cNvSpPr/>
              <p:nvPr userDrawn="1"/>
            </p:nvSpPr>
            <p:spPr>
              <a:xfrm>
                <a:off x="542354"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1" name="Rectangle 30"/>
              <p:cNvSpPr/>
              <p:nvPr userDrawn="1"/>
            </p:nvSpPr>
            <p:spPr>
              <a:xfrm>
                <a:off x="8059292"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grpSp>
    </p:spTree>
    <p:extLst>
      <p:ext uri="{BB962C8B-B14F-4D97-AF65-F5344CB8AC3E}">
        <p14:creationId xmlns:p14="http://schemas.microsoft.com/office/powerpoint/2010/main" val="4033859819"/>
      </p:ext>
    </p:extLst>
  </p:cSld>
  <p:clrMap bg1="lt1" tx1="dk1" bg2="lt2" tx2="dk2" accent1="accent1" accent2="accent2" accent3="accent3" accent4="accent4" accent5="accent5" accent6="accent6" hlink="hlink" folHlink="folHlink"/>
  <p:sldLayoutIdLst>
    <p:sldLayoutId id="2147484364" r:id="rId1"/>
    <p:sldLayoutId id="214748436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457200" rtl="0" eaLnBrk="1" latinLnBrk="0" hangingPunct="1">
        <a:spcBef>
          <a:spcPct val="0"/>
        </a:spcBef>
        <a:buNone/>
        <a:defRPr sz="3200" kern="0" spc="30">
          <a:solidFill>
            <a:schemeClr val="tx1"/>
          </a:solidFill>
          <a:latin typeface="+mj-lt"/>
          <a:ea typeface="+mj-ea"/>
          <a:cs typeface="+mj-cs"/>
        </a:defRPr>
      </a:lvl1pPr>
    </p:titleStyle>
    <p:bodyStyle>
      <a:lvl1pPr marL="228600" indent="-228600" algn="l" defTabSz="457200" rtl="0" eaLnBrk="1" latinLnBrk="0" hangingPunct="1">
        <a:lnSpc>
          <a:spcPct val="120000"/>
        </a:lnSpc>
        <a:spcBef>
          <a:spcPct val="20000"/>
        </a:spcBef>
        <a:buClr>
          <a:schemeClr val="tx1">
            <a:lumMod val="40000"/>
            <a:lumOff val="60000"/>
          </a:schemeClr>
        </a:buClr>
        <a:buFont typeface="Lucida Grande"/>
        <a:buChar char="❯"/>
        <a:defRPr sz="1400" kern="0" spc="30">
          <a:solidFill>
            <a:schemeClr val="tx1"/>
          </a:solidFill>
          <a:latin typeface="+mn-lt"/>
          <a:ea typeface="+mn-ea"/>
          <a:cs typeface="+mn-cs"/>
        </a:defRPr>
      </a:lvl1pPr>
      <a:lvl2pPr marL="571500" indent="-228600" algn="l" defTabSz="457200" rtl="0" eaLnBrk="1" latinLnBrk="0" hangingPunct="1">
        <a:lnSpc>
          <a:spcPct val="120000"/>
        </a:lnSpc>
        <a:spcBef>
          <a:spcPct val="20000"/>
        </a:spcBef>
        <a:buClr>
          <a:schemeClr val="tx1">
            <a:lumMod val="40000"/>
            <a:lumOff val="60000"/>
          </a:schemeClr>
        </a:buClr>
        <a:buFont typeface="Lucida Grande"/>
        <a:buChar char="+"/>
        <a:defRPr sz="1400" kern="0" spc="30">
          <a:solidFill>
            <a:schemeClr val="tx1"/>
          </a:solidFill>
          <a:latin typeface="+mn-lt"/>
          <a:ea typeface="+mn-ea"/>
          <a:cs typeface="+mn-cs"/>
        </a:defRPr>
      </a:lvl2pPr>
      <a:lvl3pPr marL="800100" indent="-215900" algn="l" defTabSz="457200" rtl="0" eaLnBrk="1" latinLnBrk="0" hangingPunct="1">
        <a:lnSpc>
          <a:spcPct val="120000"/>
        </a:lnSpc>
        <a:spcBef>
          <a:spcPct val="20000"/>
        </a:spcBef>
        <a:buClr>
          <a:schemeClr val="tx1">
            <a:lumMod val="40000"/>
            <a:lumOff val="60000"/>
          </a:schemeClr>
        </a:buClr>
        <a:buFont typeface="Lucida Grande"/>
        <a:buChar char="+"/>
        <a:defRPr sz="1400" kern="0" spc="30">
          <a:solidFill>
            <a:schemeClr val="tx1"/>
          </a:solidFill>
          <a:latin typeface="+mn-lt"/>
          <a:ea typeface="+mn-ea"/>
          <a:cs typeface="+mn-cs"/>
        </a:defRPr>
      </a:lvl3pPr>
      <a:lvl4pPr marL="1028700" indent="-228600" algn="l" defTabSz="457200" rtl="0" eaLnBrk="1" latinLnBrk="0" hangingPunct="1">
        <a:lnSpc>
          <a:spcPct val="120000"/>
        </a:lnSpc>
        <a:spcBef>
          <a:spcPct val="20000"/>
        </a:spcBef>
        <a:buClr>
          <a:schemeClr val="tx1">
            <a:lumMod val="40000"/>
            <a:lumOff val="60000"/>
          </a:schemeClr>
        </a:buClr>
        <a:buFont typeface="Lucida Grande"/>
        <a:buChar char="+"/>
        <a:defRPr sz="1400" kern="0" spc="30">
          <a:solidFill>
            <a:schemeClr val="tx1"/>
          </a:solidFill>
          <a:latin typeface="+mn-lt"/>
          <a:ea typeface="+mn-ea"/>
          <a:cs typeface="+mn-cs"/>
        </a:defRPr>
      </a:lvl4pPr>
      <a:lvl5pPr marL="1257300" indent="-228600" algn="l" defTabSz="457200" rtl="0" eaLnBrk="1" latinLnBrk="0" hangingPunct="1">
        <a:lnSpc>
          <a:spcPct val="120000"/>
        </a:lnSpc>
        <a:spcBef>
          <a:spcPct val="20000"/>
        </a:spcBef>
        <a:buClr>
          <a:schemeClr val="tx1">
            <a:lumMod val="40000"/>
            <a:lumOff val="60000"/>
          </a:schemeClr>
        </a:buClr>
        <a:buFont typeface="Lucida Grande"/>
        <a:buChar char="+"/>
        <a:defRPr sz="1400" kern="0" spc="3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F042-2AFB-42B5-BB01-4498F4506EAD}"/>
              </a:ext>
            </a:extLst>
          </p:cNvPr>
          <p:cNvSpPr>
            <a:spLocks noGrp="1"/>
          </p:cNvSpPr>
          <p:nvPr>
            <p:ph type="title"/>
          </p:nvPr>
        </p:nvSpPr>
        <p:spPr>
          <a:xfrm>
            <a:off x="457200" y="384048"/>
            <a:ext cx="11274552" cy="82296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FBA90925-69FD-4467-9C11-D2AEE94BABAD}"/>
              </a:ext>
            </a:extLst>
          </p:cNvPr>
          <p:cNvSpPr>
            <a:spLocks noGrp="1"/>
          </p:cNvSpPr>
          <p:nvPr>
            <p:ph type="body" idx="1"/>
          </p:nvPr>
        </p:nvSpPr>
        <p:spPr>
          <a:xfrm>
            <a:off x="457200" y="1694048"/>
            <a:ext cx="11274552" cy="4313052"/>
          </a:xfrm>
          <a:prstGeom prst="rect">
            <a:avLst/>
          </a:prstGeom>
        </p:spPr>
        <p:txBody>
          <a:bodyPr vert="horz" lIns="0" tIns="0" rIns="18288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a:extLst>
              <a:ext uri="{FF2B5EF4-FFF2-40B4-BE49-F238E27FC236}">
                <a16:creationId xmlns:a16="http://schemas.microsoft.com/office/drawing/2014/main" id="{EDDCBDBC-D1A7-DC30-F254-867273DE5DA6}"/>
              </a:ext>
            </a:extLst>
          </p:cNvPr>
          <p:cNvSpPr txBox="1"/>
          <p:nvPr/>
        </p:nvSpPr>
        <p:spPr>
          <a:xfrm>
            <a:off x="11358961" y="6434080"/>
            <a:ext cx="379141" cy="138499"/>
          </a:xfrm>
          <a:prstGeom prst="rect">
            <a:avLst/>
          </a:prstGeom>
          <a:noFill/>
        </p:spPr>
        <p:txBody>
          <a:bodyPr wrap="square" lIns="0" tIns="0" rIns="0" bIns="0" rtlCol="0" anchor="b">
            <a:spAutoFit/>
          </a:bodyPr>
          <a:lstStyle/>
          <a:p>
            <a:pPr algn="r"/>
            <a:fld id="{2E41F6C8-4AC0-3E4A-83FC-D61DA5B25C9B}" type="slidenum">
              <a:rPr lang="en-US" sz="900" smtClean="0">
                <a:solidFill>
                  <a:schemeClr val="tx2"/>
                </a:solidFill>
              </a:rPr>
              <a:pPr algn="r"/>
              <a:t>‹#›</a:t>
            </a:fld>
            <a:endParaRPr lang="en-US" sz="900" dirty="0">
              <a:solidFill>
                <a:schemeClr val="tx2"/>
              </a:solidFill>
            </a:endParaRPr>
          </a:p>
        </p:txBody>
      </p:sp>
    </p:spTree>
    <p:extLst>
      <p:ext uri="{BB962C8B-B14F-4D97-AF65-F5344CB8AC3E}">
        <p14:creationId xmlns:p14="http://schemas.microsoft.com/office/powerpoint/2010/main" val="4250947795"/>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 id="2147484389" r:id="rId23"/>
    <p:sldLayoutId id="2147484390" r:id="rId24"/>
    <p:sldLayoutId id="2147484391" r:id="rId25"/>
    <p:sldLayoutId id="2147484392" r:id="rId26"/>
    <p:sldLayoutId id="2147484393" r:id="rId27"/>
    <p:sldLayoutId id="2147484394" r:id="rId28"/>
    <p:sldLayoutId id="2147484395" r:id="rId29"/>
    <p:sldLayoutId id="2147484396" r:id="rId30"/>
    <p:sldLayoutId id="2147484397" r:id="rId31"/>
    <p:sldLayoutId id="2147484398" r:id="rId32"/>
    <p:sldLayoutId id="2147484399" r:id="rId33"/>
    <p:sldLayoutId id="2147484400" r:id="rId34"/>
    <p:sldLayoutId id="2147484401" r:id="rId35"/>
    <p:sldLayoutId id="2147484402" r:id="rId36"/>
    <p:sldLayoutId id="2147484403" r:id="rId37"/>
    <p:sldLayoutId id="2147484404" r:id="rId38"/>
    <p:sldLayoutId id="2147484405" r:id="rId39"/>
    <p:sldLayoutId id="2147484406" r:id="rId40"/>
    <p:sldLayoutId id="2147484407" r:id="rId41"/>
    <p:sldLayoutId id="2147484408" r:id="rId42"/>
    <p:sldLayoutId id="2147484409" r:id="rId43"/>
    <p:sldLayoutId id="2147484410" r:id="rId44"/>
    <p:sldLayoutId id="2147484411" r:id="rId45"/>
    <p:sldLayoutId id="2147484412" r:id="rId46"/>
    <p:sldLayoutId id="2147484413" r:id="rId47"/>
    <p:sldLayoutId id="2147484414" r:id="rId48"/>
    <p:sldLayoutId id="2147484415" r:id="rId49"/>
    <p:sldLayoutId id="2147484416" r:id="rId50"/>
    <p:sldLayoutId id="2147484417" r:id="rId51"/>
    <p:sldLayoutId id="2147484418" r:id="rId52"/>
    <p:sldLayoutId id="2147484419" r:id="rId53"/>
    <p:sldLayoutId id="2147484420" r:id="rId54"/>
    <p:sldLayoutId id="2147484421" r:id="rId55"/>
    <p:sldLayoutId id="2147484422" r:id="rId56"/>
    <p:sldLayoutId id="2147484423" r:id="rId57"/>
    <p:sldLayoutId id="2147484424" r:id="rId58"/>
    <p:sldLayoutId id="2147484425" r:id="rId59"/>
    <p:sldLayoutId id="2147484426" r:id="rId60"/>
    <p:sldLayoutId id="2147484427" r:id="rId61"/>
    <p:sldLayoutId id="2147484428" r:id="rId62"/>
    <p:sldLayoutId id="2147484429" r:id="rId63"/>
    <p:sldLayoutId id="2147484430" r:id="rId64"/>
    <p:sldLayoutId id="2147484431" r:id="rId65"/>
    <p:sldLayoutId id="2147484432" r:id="rId66"/>
    <p:sldLayoutId id="2147484433" r:id="rId67"/>
    <p:sldLayoutId id="2147484434" r:id="rId68"/>
    <p:sldLayoutId id="2147484435" r:id="rId69"/>
    <p:sldLayoutId id="2147484436" r:id="rId70"/>
    <p:sldLayoutId id="2147484437" r:id="rId71"/>
    <p:sldLayoutId id="2147484438" r:id="rId7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2000"/>
        </a:spcBef>
        <a:buFont typeface="+mn-lt" pitchFamily="2" charset="0"/>
        <a:buNone/>
        <a:tabLst/>
        <a:defRPr sz="2000" kern="1200">
          <a:solidFill>
            <a:schemeClr val="tx2"/>
          </a:solidFill>
          <a:latin typeface="+mj-lt"/>
          <a:ea typeface="+mn-ea"/>
          <a:cs typeface="+mn-cs"/>
        </a:defRPr>
      </a:lvl1pPr>
      <a:lvl2pPr marL="17463" indent="0" algn="l" defTabSz="914400" rtl="0" eaLnBrk="1" latinLnBrk="0" hangingPunct="1">
        <a:lnSpc>
          <a:spcPct val="100000"/>
        </a:lnSpc>
        <a:spcBef>
          <a:spcPts val="2000"/>
        </a:spcBef>
        <a:buFont typeface="+mn-lt" pitchFamily="2" charset="0"/>
        <a:buNone/>
        <a:tabLst/>
        <a:defRPr sz="2000" kern="1200">
          <a:solidFill>
            <a:schemeClr val="tx2"/>
          </a:solidFill>
          <a:latin typeface="+mn-lt"/>
          <a:ea typeface="+mn-ea"/>
          <a:cs typeface="+mn-cs"/>
        </a:defRPr>
      </a:lvl2pPr>
      <a:lvl3pPr marL="2286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3pPr>
      <a:lvl4pPr marL="4572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4pPr>
      <a:lvl5pPr marL="685800" indent="-228600" algn="l" defTabSz="914400" rtl="0" eaLnBrk="1" latinLnBrk="0" hangingPunct="1">
        <a:lnSpc>
          <a:spcPct val="100000"/>
        </a:lnSpc>
        <a:spcBef>
          <a:spcPts val="2000"/>
        </a:spcBef>
        <a:buFont typeface="+mn-lt" pitchFamily="2" charset="0"/>
        <a:buChar char="•"/>
        <a:tabLst/>
        <a:defRPr sz="2000" kern="1200">
          <a:solidFill>
            <a:schemeClr val="tx2"/>
          </a:solidFill>
          <a:latin typeface="+mn-lt"/>
          <a:ea typeface="+mn-ea"/>
          <a:cs typeface="+mn-cs"/>
        </a:defRPr>
      </a:lvl5pPr>
      <a:lvl6pPr marL="914400" indent="-228600" algn="l" defTabSz="914400" rtl="0" eaLnBrk="1" latinLnBrk="0" hangingPunct="1">
        <a:lnSpc>
          <a:spcPct val="100000"/>
        </a:lnSpc>
        <a:spcBef>
          <a:spcPts val="2000"/>
        </a:spcBef>
        <a:buFont typeface="+mn-lt"/>
        <a:buChar char="–"/>
        <a:tabLst/>
        <a:defRPr sz="20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n-lt"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F26B43"/>
          </p15:clr>
        </p15:guide>
        <p15:guide id="11" orient="horz" pos="552">
          <p15:clr>
            <a:srgbClr val="F26B43"/>
          </p15:clr>
        </p15:guide>
        <p15:guide id="12" pos="7680">
          <p15:clr>
            <a:srgbClr val="F26B43"/>
          </p15:clr>
        </p15:guide>
        <p15:guide id="13" orient="horz" pos="1088">
          <p15:clr>
            <a:srgbClr val="F26B43"/>
          </p15:clr>
        </p15:guide>
        <p15:guide id="14" orient="horz" pos="1624">
          <p15:clr>
            <a:srgbClr val="F26B43"/>
          </p15:clr>
        </p15:guide>
        <p15:guide id="15" orient="horz" pos="2168">
          <p15:clr>
            <a:srgbClr val="F26B43"/>
          </p15:clr>
        </p15:guide>
        <p15:guide id="16" orient="horz" pos="2704">
          <p15:clr>
            <a:srgbClr val="F26B43"/>
          </p15:clr>
        </p15:guide>
        <p15:guide id="17" orient="horz" pos="3240">
          <p15:clr>
            <a:srgbClr val="F26B43"/>
          </p15:clr>
        </p15:guide>
        <p15:guide id="18" orient="horz" pos="3784">
          <p15:clr>
            <a:srgbClr val="F26B43"/>
          </p15:clr>
        </p15:guide>
        <p15:guide id="19" orient="horz" pos="4120">
          <p15:clr>
            <a:srgbClr val="F26B43"/>
          </p15:clr>
        </p15:guide>
        <p15:guide id="20" orient="horz" pos="272">
          <p15:clr>
            <a:srgbClr val="F26B43"/>
          </p15:clr>
        </p15:guide>
        <p15:guide id="21" pos="288">
          <p15:clr>
            <a:srgbClr val="F26B43"/>
          </p15:clr>
        </p15:guide>
        <p15:guide id="22" pos="7392">
          <p15:clr>
            <a:srgbClr val="F26B43"/>
          </p15:clr>
        </p15:guide>
        <p15:guide id="23">
          <p15:clr>
            <a:srgbClr val="F26B43"/>
          </p15:clr>
        </p15:guide>
        <p15:guide id="24" orient="horz" pos="4320">
          <p15:clr>
            <a:srgbClr val="F26B43"/>
          </p15:clr>
        </p15:guide>
        <p15:guide id="25" pos="894">
          <p15:clr>
            <a:srgbClr val="F26B43"/>
          </p15:clr>
        </p15:guide>
        <p15:guide id="26" pos="750">
          <p15:clr>
            <a:srgbClr val="F26B43"/>
          </p15:clr>
        </p15:guide>
        <p15:guide id="27" pos="1498">
          <p15:clr>
            <a:srgbClr val="F26B43"/>
          </p15:clr>
        </p15:guide>
        <p15:guide id="28" pos="1354">
          <p15:clr>
            <a:srgbClr val="F26B43"/>
          </p15:clr>
        </p15:guide>
        <p15:guide id="29" pos="2102">
          <p15:clr>
            <a:srgbClr val="F26B43"/>
          </p15:clr>
        </p15:guide>
        <p15:guide id="30" pos="1958">
          <p15:clr>
            <a:srgbClr val="F26B43"/>
          </p15:clr>
        </p15:guide>
        <p15:guide id="31" pos="2706">
          <p15:clr>
            <a:srgbClr val="F26B43"/>
          </p15:clr>
        </p15:guide>
        <p15:guide id="32" pos="2562">
          <p15:clr>
            <a:srgbClr val="F26B43"/>
          </p15:clr>
        </p15:guide>
        <p15:guide id="33" pos="3311">
          <p15:clr>
            <a:srgbClr val="F26B43"/>
          </p15:clr>
        </p15:guide>
        <p15:guide id="34" pos="3167">
          <p15:clr>
            <a:srgbClr val="F26B43"/>
          </p15:clr>
        </p15:guide>
        <p15:guide id="35" pos="3915">
          <p15:clr>
            <a:srgbClr val="F26B43"/>
          </p15:clr>
        </p15:guide>
        <p15:guide id="36" pos="3771">
          <p15:clr>
            <a:srgbClr val="F26B43"/>
          </p15:clr>
        </p15:guide>
        <p15:guide id="37" pos="4519">
          <p15:clr>
            <a:srgbClr val="F26B43"/>
          </p15:clr>
        </p15:guide>
        <p15:guide id="38" pos="4375">
          <p15:clr>
            <a:srgbClr val="F26B43"/>
          </p15:clr>
        </p15:guide>
        <p15:guide id="39" pos="5123">
          <p15:clr>
            <a:srgbClr val="F26B43"/>
          </p15:clr>
        </p15:guide>
        <p15:guide id="40" pos="4979">
          <p15:clr>
            <a:srgbClr val="F26B43"/>
          </p15:clr>
        </p15:guide>
        <p15:guide id="41" pos="5728">
          <p15:clr>
            <a:srgbClr val="F26B43"/>
          </p15:clr>
        </p15:guide>
        <p15:guide id="42" pos="5584">
          <p15:clr>
            <a:srgbClr val="F26B43"/>
          </p15:clr>
        </p15:guide>
        <p15:guide id="43" pos="6332">
          <p15:clr>
            <a:srgbClr val="F26B43"/>
          </p15:clr>
        </p15:guide>
        <p15:guide id="44" pos="6188">
          <p15:clr>
            <a:srgbClr val="F26B43"/>
          </p15:clr>
        </p15:guide>
        <p15:guide id="45" pos="6936">
          <p15:clr>
            <a:srgbClr val="F26B43"/>
          </p15:clr>
        </p15:guide>
        <p15:guide id="46" pos="67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xml"/><Relationship Id="rId1" Type="http://schemas.openxmlformats.org/officeDocument/2006/relationships/slideLayout" Target="../slideLayouts/slideLayout147.xml"/></Relationships>
</file>

<file path=ppt/slides/_rels/slide1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112.jpeg"/><Relationship Id="rId5" Type="http://schemas.openxmlformats.org/officeDocument/2006/relationships/image" Target="../media/image111.svg"/><Relationship Id="rId4" Type="http://schemas.openxmlformats.org/officeDocument/2006/relationships/image" Target="../media/image110.png"/></Relationships>
</file>

<file path=ppt/slides/_rels/slide11.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13.png"/><Relationship Id="rId1" Type="http://schemas.openxmlformats.org/officeDocument/2006/relationships/slideLayout" Target="../slideLayouts/slideLayout98.xml"/><Relationship Id="rId6" Type="http://schemas.openxmlformats.org/officeDocument/2006/relationships/image" Target="../media/image115.png"/><Relationship Id="rId5" Type="http://schemas.microsoft.com/office/2007/relationships/hdphoto" Target="../media/hdphoto5.wdp"/><Relationship Id="rId4" Type="http://schemas.openxmlformats.org/officeDocument/2006/relationships/image" Target="../media/image114.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100.svg"/><Relationship Id="rId5" Type="http://schemas.openxmlformats.org/officeDocument/2006/relationships/image" Target="../media/image19.png"/><Relationship Id="rId4" Type="http://schemas.openxmlformats.org/officeDocument/2006/relationships/image" Target="../media/image1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92.svg"/><Relationship Id="rId5" Type="http://schemas.openxmlformats.org/officeDocument/2006/relationships/image" Target="../media/image17.pn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3.xml"/><Relationship Id="rId1" Type="http://schemas.openxmlformats.org/officeDocument/2006/relationships/slideLayout" Target="../slideLayouts/slideLayout132.xml"/><Relationship Id="rId6" Type="http://schemas.openxmlformats.org/officeDocument/2006/relationships/image" Target="../media/image96.png"/><Relationship Id="rId5" Type="http://schemas.microsoft.com/office/2007/relationships/hdphoto" Target="../media/hdphoto2.wdp"/><Relationship Id="rId4" Type="http://schemas.openxmlformats.org/officeDocument/2006/relationships/image" Target="../media/image95.png"/><Relationship Id="rId9"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01.jpeg"/><Relationship Id="rId4" Type="http://schemas.openxmlformats.org/officeDocument/2006/relationships/image" Target="../media/image100.svg"/></Relationships>
</file>

<file path=ppt/slides/_rels/slide5.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0.sv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19.png"/><Relationship Id="rId5" Type="http://schemas.openxmlformats.org/officeDocument/2006/relationships/image" Target="../media/image104.jpeg"/><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xml"/><Relationship Id="rId1" Type="http://schemas.openxmlformats.org/officeDocument/2006/relationships/slideLayout" Target="../slideLayouts/slideLayout133.xml"/></Relationships>
</file>

<file path=ppt/slides/_rels/slide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13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xml"/><Relationship Id="rId1" Type="http://schemas.openxmlformats.org/officeDocument/2006/relationships/slideLayout" Target="../slideLayouts/slideLayout48.xml"/><Relationship Id="rId5" Type="http://schemas.openxmlformats.org/officeDocument/2006/relationships/image" Target="../media/image10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hyperlink" Target="https://ltlcontent.s3.amazonaws.com/videos/LEARNTOLIVE_LearnToNavigate.mp4" TargetMode="External"/><Relationship Id="rId5" Type="http://schemas.openxmlformats.org/officeDocument/2006/relationships/image" Target="../media/image10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9BA1DAC-3278-B688-662C-37FF9084AB3D}"/>
              </a:ext>
            </a:extLst>
          </p:cNvPr>
          <p:cNvSpPr>
            <a:spLocks noGrp="1"/>
          </p:cNvSpPr>
          <p:nvPr>
            <p:ph type="ctrTitle"/>
          </p:nvPr>
        </p:nvSpPr>
        <p:spPr/>
        <p:txBody>
          <a:bodyPr/>
          <a:lstStyle/>
          <a:p>
            <a:r>
              <a:rPr lang="en-US" dirty="0"/>
              <a:t>2025 Wellbeing Solutions</a:t>
            </a:r>
            <a:br>
              <a:rPr lang="en-US" dirty="0"/>
            </a:br>
            <a:endParaRPr lang="en-US" dirty="0"/>
          </a:p>
        </p:txBody>
      </p:sp>
      <p:sp>
        <p:nvSpPr>
          <p:cNvPr id="15" name="Subtitle 14">
            <a:extLst>
              <a:ext uri="{FF2B5EF4-FFF2-40B4-BE49-F238E27FC236}">
                <a16:creationId xmlns:a16="http://schemas.microsoft.com/office/drawing/2014/main" id="{C4542C1E-3203-F923-6C8F-3F419E4DD6F3}"/>
              </a:ext>
            </a:extLst>
          </p:cNvPr>
          <p:cNvSpPr>
            <a:spLocks noGrp="1"/>
          </p:cNvSpPr>
          <p:nvPr>
            <p:ph type="subTitle" idx="1"/>
          </p:nvPr>
        </p:nvSpPr>
        <p:spPr/>
        <p:txBody>
          <a:bodyPr/>
          <a:lstStyle/>
          <a:p>
            <a:r>
              <a:rPr lang="en-US" sz="2000" b="1" dirty="0"/>
              <a:t>Whole-person care to help improve health outcomes, simplify healthcare, and increase value</a:t>
            </a:r>
            <a:endParaRPr lang="en-US" sz="2000" b="1" dirty="0">
              <a:solidFill>
                <a:schemeClr val="tx2"/>
              </a:solidFill>
            </a:endParaRPr>
          </a:p>
          <a:p>
            <a:endParaRPr lang="en-US" dirty="0"/>
          </a:p>
        </p:txBody>
      </p:sp>
      <p:pic>
        <p:nvPicPr>
          <p:cNvPr id="6" name="Picture Placeholder 5" descr="A person carrying a person on his back&#10;&#10;Description automatically generated">
            <a:extLst>
              <a:ext uri="{FF2B5EF4-FFF2-40B4-BE49-F238E27FC236}">
                <a16:creationId xmlns:a16="http://schemas.microsoft.com/office/drawing/2014/main" id="{D8C21B05-4E9B-5D0C-2DF0-8C8B8F3D8C6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p:spPr>
      </p:pic>
    </p:spTree>
    <p:extLst>
      <p:ext uri="{BB962C8B-B14F-4D97-AF65-F5344CB8AC3E}">
        <p14:creationId xmlns:p14="http://schemas.microsoft.com/office/powerpoint/2010/main" val="6458858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B4A46430-F02E-864E-99A5-2D7A2411DF28}" type="slidenum">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640BE566-BE8D-974A-AD21-0DF30CAA2DB6}"/>
              </a:ext>
            </a:extLst>
          </p:cNvPr>
          <p:cNvSpPr>
            <a:spLocks noGrp="1"/>
          </p:cNvSpPr>
          <p:nvPr>
            <p:ph type="body" sz="quarter" idx="4294967295"/>
          </p:nvPr>
        </p:nvSpPr>
        <p:spPr>
          <a:xfrm>
            <a:off x="67911" y="943912"/>
            <a:ext cx="4393523" cy="569358"/>
          </a:xfrm>
        </p:spPr>
        <p:txBody>
          <a:bodyPr/>
          <a:lstStyle/>
          <a:p>
            <a:pPr marL="0" indent="0">
              <a:buNone/>
            </a:pPr>
            <a:r>
              <a:rPr lang="en-US" sz="3733" b="1" dirty="0">
                <a:solidFill>
                  <a:schemeClr val="tx2"/>
                </a:solidFill>
                <a:latin typeface="+mj-lt"/>
              </a:rPr>
              <a:t>Access </a:t>
            </a:r>
            <a:r>
              <a:rPr lang="en-US" sz="3733" b="1" dirty="0">
                <a:solidFill>
                  <a:schemeClr val="accent1"/>
                </a:solidFill>
                <a:latin typeface="+mj-lt"/>
              </a:rPr>
              <a:t>Telehealth</a:t>
            </a:r>
          </a:p>
        </p:txBody>
      </p:sp>
      <p:pic>
        <p:nvPicPr>
          <p:cNvPr id="19" name="Picture 18" descr="A doctor holding a tablet&#10;&#10;Description automatically generated with low confidence">
            <a:extLst>
              <a:ext uri="{FF2B5EF4-FFF2-40B4-BE49-F238E27FC236}">
                <a16:creationId xmlns:a16="http://schemas.microsoft.com/office/drawing/2014/main" id="{3B193C5C-9BAC-AD37-9279-A69A93B338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071781" y="632475"/>
            <a:ext cx="5120217" cy="5597844"/>
          </a:xfrm>
          <a:prstGeom prst="rect">
            <a:avLst/>
          </a:prstGeom>
        </p:spPr>
      </p:pic>
      <p:cxnSp>
        <p:nvCxnSpPr>
          <p:cNvPr id="21" name="Straight Connector 20">
            <a:extLst>
              <a:ext uri="{FF2B5EF4-FFF2-40B4-BE49-F238E27FC236}">
                <a16:creationId xmlns:a16="http://schemas.microsoft.com/office/drawing/2014/main" id="{C5EA7EB7-BD7C-73EF-A3A7-5E4863A29ADC}"/>
              </a:ext>
            </a:extLst>
          </p:cNvPr>
          <p:cNvCxnSpPr/>
          <p:nvPr/>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E784080-9301-3621-9741-8F0E73FE3602}"/>
              </a:ext>
            </a:extLst>
          </p:cNvPr>
          <p:cNvGrpSpPr/>
          <p:nvPr/>
        </p:nvGrpSpPr>
        <p:grpSpPr>
          <a:xfrm>
            <a:off x="414529" y="1"/>
            <a:ext cx="649855" cy="916545"/>
            <a:chOff x="2647043" y="3615342"/>
            <a:chExt cx="487391" cy="687409"/>
          </a:xfrm>
        </p:grpSpPr>
        <p:sp>
          <p:nvSpPr>
            <p:cNvPr id="14" name="Rectangle 13">
              <a:extLst>
                <a:ext uri="{FF2B5EF4-FFF2-40B4-BE49-F238E27FC236}">
                  <a16:creationId xmlns:a16="http://schemas.microsoft.com/office/drawing/2014/main" id="{ED722EA4-D3D6-3D34-E932-E4D1CBCB1976}"/>
                </a:ext>
              </a:extLst>
            </p:cNvPr>
            <p:cNvSpPr>
              <a:spLocks/>
            </p:cNvSpPr>
            <p:nvPr/>
          </p:nvSpPr>
          <p:spPr>
            <a:xfrm>
              <a:off x="2647043" y="3615342"/>
              <a:ext cx="487391" cy="6874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Graphic 14">
              <a:extLst>
                <a:ext uri="{FF2B5EF4-FFF2-40B4-BE49-F238E27FC236}">
                  <a16:creationId xmlns:a16="http://schemas.microsoft.com/office/drawing/2014/main" id="{CD8AC706-15BC-166C-CCFB-D071AB72757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88007" y="3815589"/>
              <a:ext cx="405463" cy="405463"/>
            </a:xfrm>
            <a:prstGeom prst="rect">
              <a:avLst/>
            </a:prstGeom>
          </p:spPr>
        </p:pic>
      </p:grpSp>
      <p:cxnSp>
        <p:nvCxnSpPr>
          <p:cNvPr id="22" name="Straight Connector 21">
            <a:extLst>
              <a:ext uri="{FF2B5EF4-FFF2-40B4-BE49-F238E27FC236}">
                <a16:creationId xmlns:a16="http://schemas.microsoft.com/office/drawing/2014/main" id="{CF37251E-E63B-7880-7586-6B646C2659CE}"/>
              </a:ext>
            </a:extLst>
          </p:cNvPr>
          <p:cNvCxnSpPr/>
          <p:nvPr/>
        </p:nvCxnSpPr>
        <p:spPr>
          <a:xfrm>
            <a:off x="0" y="6224292"/>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963F957-A30D-3DA6-60C8-6EDB3480C288}"/>
              </a:ext>
            </a:extLst>
          </p:cNvPr>
          <p:cNvSpPr/>
          <p:nvPr/>
        </p:nvSpPr>
        <p:spPr>
          <a:xfrm>
            <a:off x="1" y="4891619"/>
            <a:ext cx="7919308" cy="1328413"/>
          </a:xfrm>
          <a:prstGeom prst="rect">
            <a:avLst/>
          </a:prstGeom>
          <a:solidFill>
            <a:schemeClr val="bg2">
              <a:alpha val="83334"/>
            </a:schemeClr>
          </a:solidFill>
        </p:spPr>
        <p:txBody>
          <a:bodyPr wrap="square" lIns="0" tIns="0" rIns="0" bIns="0" rtlCol="0"/>
          <a:lstStyle/>
          <a:p>
            <a:pPr marL="0" marR="0" lvl="0" indent="0" algn="l" defTabSz="9143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 Placeholder 4">
            <a:extLst>
              <a:ext uri="{FF2B5EF4-FFF2-40B4-BE49-F238E27FC236}">
                <a16:creationId xmlns:a16="http://schemas.microsoft.com/office/drawing/2014/main" id="{A169BA5A-3FC9-D149-B301-93BB8E61B188}"/>
              </a:ext>
            </a:extLst>
          </p:cNvPr>
          <p:cNvSpPr>
            <a:spLocks noGrp="1"/>
          </p:cNvSpPr>
          <p:nvPr>
            <p:ph type="body" sz="quarter" idx="4294967295"/>
          </p:nvPr>
        </p:nvSpPr>
        <p:spPr>
          <a:xfrm>
            <a:off x="67911" y="1660976"/>
            <a:ext cx="6354233" cy="3119403"/>
          </a:xfrm>
        </p:spPr>
        <p:txBody>
          <a:bodyPr/>
          <a:lstStyle/>
          <a:p>
            <a:pPr marL="0" indent="0">
              <a:spcAft>
                <a:spcPts val="533"/>
              </a:spcAft>
              <a:buNone/>
            </a:pPr>
            <a:r>
              <a:rPr lang="en-US" sz="1600" b="1" dirty="0">
                <a:solidFill>
                  <a:schemeClr val="accent1"/>
                </a:solidFill>
              </a:rPr>
              <a:t>Connect with care anywhere</a:t>
            </a:r>
          </a:p>
          <a:p>
            <a:pPr>
              <a:buFont typeface="System Font Regular"/>
              <a:buChar char="◦"/>
            </a:pPr>
            <a:r>
              <a:rPr lang="en-US" sz="1600" b="1" dirty="0"/>
              <a:t>Text base </a:t>
            </a:r>
            <a:r>
              <a:rPr lang="en-US" sz="1600" dirty="0"/>
              <a:t>of </a:t>
            </a:r>
            <a:r>
              <a:rPr lang="en-US" sz="1600" b="1" dirty="0"/>
              <a:t>Video Based </a:t>
            </a:r>
            <a:r>
              <a:rPr lang="en-US" sz="1600" dirty="0"/>
              <a:t>telehealth appointments on your mobile phone, tablet, or computer with a camera </a:t>
            </a:r>
          </a:p>
          <a:p>
            <a:pPr>
              <a:buFont typeface="System Font Regular"/>
              <a:buChar char="◦"/>
            </a:pPr>
            <a:r>
              <a:rPr lang="en-US" sz="1600" dirty="0"/>
              <a:t>Board-certified doctors available 24/7 for advice, treatment, and prescriptions</a:t>
            </a:r>
          </a:p>
          <a:p>
            <a:pPr>
              <a:buFont typeface="System Font Regular"/>
              <a:buChar char="◦"/>
            </a:pPr>
            <a:r>
              <a:rPr lang="en-US" sz="1600" dirty="0"/>
              <a:t>See a licensed therapist or psychiatrist.. </a:t>
            </a:r>
          </a:p>
          <a:p>
            <a:pPr>
              <a:buFont typeface="System Font Regular"/>
              <a:buChar char="◦"/>
            </a:pPr>
            <a:r>
              <a:rPr lang="en-US" sz="1600" dirty="0"/>
              <a:t>Appointments are available 7 days a week and usually cost the same as an in-person visit.</a:t>
            </a:r>
          </a:p>
          <a:p>
            <a:pPr>
              <a:buFont typeface="System Font Regular"/>
              <a:buChar char="◦"/>
            </a:pPr>
            <a:r>
              <a:rPr lang="en-US" sz="1600" dirty="0"/>
              <a:t>Cost is less than or equal to an in-person office visit</a:t>
            </a:r>
          </a:p>
        </p:txBody>
      </p:sp>
      <p:sp>
        <p:nvSpPr>
          <p:cNvPr id="25" name="TextBox 24">
            <a:extLst>
              <a:ext uri="{FF2B5EF4-FFF2-40B4-BE49-F238E27FC236}">
                <a16:creationId xmlns:a16="http://schemas.microsoft.com/office/drawing/2014/main" id="{24FFC1A0-F233-19E5-4BE6-D32DBDE9BABE}"/>
              </a:ext>
            </a:extLst>
          </p:cNvPr>
          <p:cNvSpPr txBox="1"/>
          <p:nvPr/>
        </p:nvSpPr>
        <p:spPr>
          <a:xfrm>
            <a:off x="414528" y="5295230"/>
            <a:ext cx="5521577" cy="584775"/>
          </a:xfrm>
          <a:prstGeom prst="rect">
            <a:avLst/>
          </a:prstGeom>
          <a:noFill/>
        </p:spPr>
        <p:txBody>
          <a:bodyPr wrap="square" lIns="0">
            <a:spAutoFit/>
          </a:bodyPr>
          <a:lstStyle/>
          <a:p>
            <a:pPr marL="0" marR="0" lvl="0" indent="0" algn="l" defTabSz="609585" rtl="0" eaLnBrk="1" fontAlgn="auto" latinLnBrk="0" hangingPunct="1">
              <a:lnSpc>
                <a:spcPct val="100000"/>
              </a:lnSpc>
              <a:spcBef>
                <a:spcPts val="1867"/>
              </a:spcBef>
              <a:spcAft>
                <a:spcPts val="0"/>
              </a:spcAft>
              <a:buClrTx/>
              <a:buSzTx/>
              <a:buFontTx/>
              <a:buNone/>
              <a:tabLst/>
              <a:defRPr/>
            </a:pPr>
            <a:r>
              <a:rPr kumimoji="0" lang="en-US" sz="1600" b="0" i="0" u="none" strike="noStrike" kern="1200" cap="none" spc="0" normalizeH="0" baseline="0" noProof="0" dirty="0">
                <a:ln>
                  <a:noFill/>
                </a:ln>
                <a:solidFill>
                  <a:srgbClr val="0079C2"/>
                </a:solidFill>
                <a:effectLst/>
                <a:uLnTx/>
                <a:uFillTx/>
                <a:latin typeface="Arial" panose="020B0604020202020204"/>
                <a:ea typeface="+mn-ea"/>
                <a:cs typeface="+mn-cs"/>
              </a:rPr>
              <a:t>To make a virtual care appointment, in your Sydney app, choose </a:t>
            </a:r>
            <a:r>
              <a:rPr kumimoji="0" lang="en-US" sz="1600" b="1" i="0" u="none" strike="noStrike" kern="1200" cap="none" spc="0" normalizeH="0" baseline="0" noProof="0" dirty="0">
                <a:ln>
                  <a:noFill/>
                </a:ln>
                <a:solidFill>
                  <a:srgbClr val="0079C2"/>
                </a:solidFill>
                <a:effectLst/>
                <a:uLnTx/>
                <a:uFillTx/>
                <a:latin typeface="Arial" panose="020B0604020202020204"/>
                <a:ea typeface="+mn-ea"/>
                <a:cs typeface="+mn-cs"/>
              </a:rPr>
              <a:t>Virtual Care </a:t>
            </a:r>
            <a:r>
              <a:rPr kumimoji="0" lang="en-US" sz="1600" b="0" i="0" u="none" strike="noStrike" kern="1200" cap="none" spc="0" normalizeH="0" baseline="0" noProof="0" dirty="0">
                <a:ln>
                  <a:noFill/>
                </a:ln>
                <a:solidFill>
                  <a:srgbClr val="0079C2"/>
                </a:solidFill>
                <a:effectLst/>
                <a:uLnTx/>
                <a:uFillTx/>
                <a:latin typeface="Arial" panose="020B0604020202020204"/>
                <a:ea typeface="+mn-ea"/>
                <a:cs typeface="+mn-cs"/>
              </a:rPr>
              <a:t>under </a:t>
            </a:r>
            <a:r>
              <a:rPr kumimoji="0" lang="en-US" sz="1600" b="0" i="1" u="none" strike="noStrike" kern="1200" cap="none" spc="0" normalizeH="0" baseline="0" noProof="0" dirty="0">
                <a:ln>
                  <a:noFill/>
                </a:ln>
                <a:solidFill>
                  <a:srgbClr val="0079C2"/>
                </a:solidFill>
                <a:effectLst/>
                <a:uLnTx/>
                <a:uFillTx/>
                <a:latin typeface="Arial" panose="020B0604020202020204"/>
                <a:ea typeface="+mn-ea"/>
                <a:cs typeface="+mn-cs"/>
              </a:rPr>
              <a:t>Care</a:t>
            </a:r>
            <a:r>
              <a:rPr kumimoji="0" lang="en-US" sz="1600" b="0" i="0" u="none" strike="noStrike" kern="1200" cap="none" spc="0" normalizeH="0" baseline="0" noProof="0" dirty="0">
                <a:ln>
                  <a:noFill/>
                </a:ln>
                <a:solidFill>
                  <a:srgbClr val="0079C2"/>
                </a:solidFill>
                <a:effectLst/>
                <a:uLnTx/>
                <a:uFillTx/>
                <a:latin typeface="Arial" panose="020B0604020202020204"/>
                <a:ea typeface="+mn-ea"/>
                <a:cs typeface="+mn-cs"/>
              </a:rPr>
              <a:t>.</a:t>
            </a:r>
          </a:p>
        </p:txBody>
      </p:sp>
      <p:sp>
        <p:nvSpPr>
          <p:cNvPr id="17" name="Slide Number Placeholder 8">
            <a:extLst>
              <a:ext uri="{FF2B5EF4-FFF2-40B4-BE49-F238E27FC236}">
                <a16:creationId xmlns:a16="http://schemas.microsoft.com/office/drawing/2014/main" id="{0D3FA426-F95C-124A-A750-13DC83C40AD8}"/>
              </a:ext>
            </a:extLst>
          </p:cNvPr>
          <p:cNvSpPr txBox="1">
            <a:spLocks/>
          </p:cNvSpPr>
          <p:nvPr/>
        </p:nvSpPr>
        <p:spPr>
          <a:xfrm>
            <a:off x="414528" y="6352032"/>
            <a:ext cx="369795" cy="365125"/>
          </a:xfrm>
          <a:prstGeom prst="rect">
            <a:avLst/>
          </a:prstGeom>
        </p:spPr>
        <p:txBody>
          <a:bodyPr vert="horz" lIns="0" tIns="0" rIns="0" bIns="0" rtlCol="0" anchor="ctr"/>
          <a:lstStyle>
            <a:defPPr>
              <a:defRPr lang="en-US"/>
            </a:defPPr>
            <a:lvl1pPr marL="0" algn="l" defTabSz="457200" rtl="0" eaLnBrk="1" latinLnBrk="0" hangingPunct="1">
              <a:defRPr sz="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fld id="{06AC7B48-3DF1-234A-A422-6A26E5E3BEFD}"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pic>
        <p:nvPicPr>
          <p:cNvPr id="41" name="Picture 40">
            <a:extLst>
              <a:ext uri="{FF2B5EF4-FFF2-40B4-BE49-F238E27FC236}">
                <a16:creationId xmlns:a16="http://schemas.microsoft.com/office/drawing/2014/main" id="{E8F2CEA4-9F21-88EA-1F25-7EFCDF169A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0"/>
            <a:ext cx="3435382" cy="1932150"/>
          </a:xfrm>
          <a:prstGeom prst="rect">
            <a:avLst/>
          </a:prstGeom>
        </p:spPr>
      </p:pic>
    </p:spTree>
    <p:extLst>
      <p:ext uri="{BB962C8B-B14F-4D97-AF65-F5344CB8AC3E}">
        <p14:creationId xmlns:p14="http://schemas.microsoft.com/office/powerpoint/2010/main" val="121428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A7B0AF-4210-B535-8219-126652C5B2E3}"/>
              </a:ext>
            </a:extLst>
          </p:cNvPr>
          <p:cNvSpPr>
            <a:spLocks noGrp="1"/>
          </p:cNvSpPr>
          <p:nvPr>
            <p:ph type="title"/>
          </p:nvPr>
        </p:nvSpPr>
        <p:spPr>
          <a:xfrm>
            <a:off x="1358523" y="220550"/>
            <a:ext cx="6848873" cy="539595"/>
          </a:xfrm>
        </p:spPr>
        <p:txBody>
          <a:bodyPr/>
          <a:lstStyle/>
          <a:p>
            <a:r>
              <a:rPr lang="en-US" sz="3200" b="1" dirty="0">
                <a:latin typeface="Arial" panose="020B0604020202020204" pitchFamily="34" charset="0"/>
                <a:cs typeface="Arial" panose="020B0604020202020204" pitchFamily="34" charset="0"/>
              </a:rPr>
              <a:t>Virtual Care Center</a:t>
            </a:r>
          </a:p>
        </p:txBody>
      </p:sp>
      <p:grpSp>
        <p:nvGrpSpPr>
          <p:cNvPr id="1032" name="Group 1031">
            <a:extLst>
              <a:ext uri="{FF2B5EF4-FFF2-40B4-BE49-F238E27FC236}">
                <a16:creationId xmlns:a16="http://schemas.microsoft.com/office/drawing/2014/main" id="{9880CF8A-CC5B-6E77-4172-0D6E3F246B5F}"/>
              </a:ext>
            </a:extLst>
          </p:cNvPr>
          <p:cNvGrpSpPr/>
          <p:nvPr/>
        </p:nvGrpSpPr>
        <p:grpSpPr>
          <a:xfrm>
            <a:off x="516385" y="735529"/>
            <a:ext cx="7284590" cy="5182854"/>
            <a:chOff x="144815" y="511491"/>
            <a:chExt cx="9326346" cy="5777004"/>
          </a:xfrm>
        </p:grpSpPr>
        <p:sp>
          <p:nvSpPr>
            <p:cNvPr id="1033" name="Rectangle: Rounded Corners 1032">
              <a:extLst>
                <a:ext uri="{FF2B5EF4-FFF2-40B4-BE49-F238E27FC236}">
                  <a16:creationId xmlns:a16="http://schemas.microsoft.com/office/drawing/2014/main" id="{A472B6FB-881C-C849-111E-D1D422F740E7}"/>
                </a:ext>
              </a:extLst>
            </p:cNvPr>
            <p:cNvSpPr/>
            <p:nvPr/>
          </p:nvSpPr>
          <p:spPr>
            <a:xfrm>
              <a:off x="259435" y="760326"/>
              <a:ext cx="9211726" cy="5528169"/>
            </a:xfrm>
            <a:prstGeom prst="roundRect">
              <a:avLst>
                <a:gd name="adj" fmla="val 273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pic>
          <p:nvPicPr>
            <p:cNvPr id="1034" name="Picture 1033">
              <a:extLst>
                <a:ext uri="{FF2B5EF4-FFF2-40B4-BE49-F238E27FC236}">
                  <a16:creationId xmlns:a16="http://schemas.microsoft.com/office/drawing/2014/main" id="{EDA7A214-82D6-8710-F052-755CC93D5BA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25" b="25"/>
            <a:stretch/>
          </p:blipFill>
          <p:spPr>
            <a:xfrm>
              <a:off x="3706229" y="1744616"/>
              <a:ext cx="2321600" cy="4161671"/>
            </a:xfrm>
            <a:prstGeom prst="rect">
              <a:avLst/>
            </a:prstGeom>
            <a:solidFill>
              <a:schemeClr val="bg1"/>
            </a:solidFill>
            <a:ln>
              <a:solidFill>
                <a:schemeClr val="accent1"/>
              </a:solidFill>
            </a:ln>
          </p:spPr>
        </p:pic>
        <p:pic>
          <p:nvPicPr>
            <p:cNvPr id="1035" name="Picture 1034" descr="A logo of a chat&#10;&#10;Description automatically generated with low confidence">
              <a:extLst>
                <a:ext uri="{FF2B5EF4-FFF2-40B4-BE49-F238E27FC236}">
                  <a16:creationId xmlns:a16="http://schemas.microsoft.com/office/drawing/2014/main" id="{5A6BF30D-E43C-EE33-38AE-FE30A7FFDC0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44815" y="511491"/>
              <a:ext cx="989865" cy="917302"/>
            </a:xfrm>
            <a:prstGeom prst="rect">
              <a:avLst/>
            </a:prstGeom>
          </p:spPr>
        </p:pic>
        <p:sp>
          <p:nvSpPr>
            <p:cNvPr id="1038" name="Rectangle 1037">
              <a:extLst>
                <a:ext uri="{FF2B5EF4-FFF2-40B4-BE49-F238E27FC236}">
                  <a16:creationId xmlns:a16="http://schemas.microsoft.com/office/drawing/2014/main" id="{D6A297C5-C03C-60C4-50CB-2800595232A6}"/>
                </a:ext>
              </a:extLst>
            </p:cNvPr>
            <p:cNvSpPr/>
            <p:nvPr/>
          </p:nvSpPr>
          <p:spPr>
            <a:xfrm>
              <a:off x="3741790" y="3142089"/>
              <a:ext cx="2286039" cy="679537"/>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grpSp>
      <p:grpSp>
        <p:nvGrpSpPr>
          <p:cNvPr id="1051" name="Group 1050">
            <a:extLst>
              <a:ext uri="{FF2B5EF4-FFF2-40B4-BE49-F238E27FC236}">
                <a16:creationId xmlns:a16="http://schemas.microsoft.com/office/drawing/2014/main" id="{0E404192-12FD-617E-4874-6E751E8C4961}"/>
              </a:ext>
            </a:extLst>
          </p:cNvPr>
          <p:cNvGrpSpPr/>
          <p:nvPr/>
        </p:nvGrpSpPr>
        <p:grpSpPr>
          <a:xfrm>
            <a:off x="5391594" y="1895621"/>
            <a:ext cx="2087683" cy="3632238"/>
            <a:chOff x="1122098" y="1468520"/>
            <a:chExt cx="2384432" cy="4121902"/>
          </a:xfrm>
        </p:grpSpPr>
        <p:pic>
          <p:nvPicPr>
            <p:cNvPr id="10" name="Picture 9">
              <a:extLst>
                <a:ext uri="{FF2B5EF4-FFF2-40B4-BE49-F238E27FC236}">
                  <a16:creationId xmlns:a16="http://schemas.microsoft.com/office/drawing/2014/main" id="{EA5599B3-2E50-85BC-7ADB-6A6F5AD3642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rcRect t="25" b="25"/>
            <a:stretch/>
          </p:blipFill>
          <p:spPr>
            <a:xfrm>
              <a:off x="1601991" y="1468520"/>
              <a:ext cx="1904539" cy="4121902"/>
            </a:xfrm>
            <a:prstGeom prst="rect">
              <a:avLst/>
            </a:prstGeom>
            <a:ln w="57150">
              <a:solidFill>
                <a:schemeClr val="accent5"/>
              </a:solidFill>
            </a:ln>
          </p:spPr>
        </p:pic>
        <p:sp>
          <p:nvSpPr>
            <p:cNvPr id="14" name="Arrow: Striped Right 13">
              <a:extLst>
                <a:ext uri="{FF2B5EF4-FFF2-40B4-BE49-F238E27FC236}">
                  <a16:creationId xmlns:a16="http://schemas.microsoft.com/office/drawing/2014/main" id="{24A814F5-BBCA-5DEE-4F32-F2EE374A355D}"/>
                </a:ext>
              </a:extLst>
            </p:cNvPr>
            <p:cNvSpPr/>
            <p:nvPr/>
          </p:nvSpPr>
          <p:spPr>
            <a:xfrm>
              <a:off x="1122098" y="2953575"/>
              <a:ext cx="331191" cy="347484"/>
            </a:xfrm>
            <a:prstGeom prst="striped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evance Sans"/>
                <a:ea typeface="+mn-ea"/>
                <a:cs typeface="+mn-cs"/>
              </a:endParaRPr>
            </a:p>
          </p:txBody>
        </p:sp>
      </p:grpSp>
      <p:pic>
        <p:nvPicPr>
          <p:cNvPr id="1040" name="Picture 1039">
            <a:extLst>
              <a:ext uri="{FF2B5EF4-FFF2-40B4-BE49-F238E27FC236}">
                <a16:creationId xmlns:a16="http://schemas.microsoft.com/office/drawing/2014/main" id="{1E2D6630-8A3A-80B7-FABD-FABB4DC7632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902965" y="1814732"/>
            <a:ext cx="1839397" cy="3896259"/>
          </a:xfrm>
          <a:prstGeom prst="rect">
            <a:avLst/>
          </a:prstGeom>
        </p:spPr>
      </p:pic>
      <p:sp>
        <p:nvSpPr>
          <p:cNvPr id="2" name="TextBox 1">
            <a:extLst>
              <a:ext uri="{FF2B5EF4-FFF2-40B4-BE49-F238E27FC236}">
                <a16:creationId xmlns:a16="http://schemas.microsoft.com/office/drawing/2014/main" id="{61BA3667-5B4A-A5C5-3EA0-EBE7F89BCE22}"/>
              </a:ext>
            </a:extLst>
          </p:cNvPr>
          <p:cNvSpPr txBox="1"/>
          <p:nvPr/>
        </p:nvSpPr>
        <p:spPr>
          <a:xfrm>
            <a:off x="8207397" y="433967"/>
            <a:ext cx="3731990" cy="2754600"/>
          </a:xfrm>
          <a:prstGeom prst="rect">
            <a:avLst/>
          </a:prstGeom>
          <a:solidFill>
            <a:schemeClr val="bg2"/>
          </a:solidFill>
          <a:ln w="28575">
            <a:solidFill>
              <a:srgbClr val="0070C0"/>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Elevance Sa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Elevance Sans"/>
                <a:ea typeface="+mn-ea"/>
                <a:cs typeface="+mn-cs"/>
              </a:rPr>
              <a:t>   LHO Virtual Primary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202020"/>
              </a:solidFill>
              <a:effectLst/>
              <a:uLnTx/>
              <a:uFillTx/>
              <a:latin typeface="Elevance Sans"/>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Primarily Video Based, </a:t>
            </a:r>
            <a:r>
              <a:rPr kumimoji="0" lang="en-US" sz="1200" b="0" i="0" u="sng" strike="noStrike" kern="1200" cap="none" spc="0" normalizeH="0" baseline="0" noProof="0" dirty="0">
                <a:ln>
                  <a:noFill/>
                </a:ln>
                <a:solidFill>
                  <a:srgbClr val="202020"/>
                </a:solidFill>
                <a:effectLst/>
                <a:uLnTx/>
                <a:uFillTx/>
                <a:latin typeface="Elevance Sans"/>
                <a:ea typeface="+mn-ea"/>
                <a:cs typeface="+mn-cs"/>
              </a:rPr>
              <a:t>&gt;</a:t>
            </a:r>
            <a:r>
              <a:rPr kumimoji="0" lang="en-US" sz="1200" b="0" i="0" u="none" strike="noStrike" kern="1200" cap="none" spc="0" normalizeH="0" baseline="0" noProof="0" dirty="0">
                <a:ln>
                  <a:noFill/>
                </a:ln>
                <a:solidFill>
                  <a:srgbClr val="202020"/>
                </a:solidFill>
                <a:effectLst/>
                <a:uLnTx/>
                <a:uFillTx/>
                <a:latin typeface="Elevance Sans"/>
                <a:ea typeface="+mn-ea"/>
                <a:cs typeface="+mn-cs"/>
              </a:rPr>
              <a:t>12+ </a:t>
            </a:r>
            <a:r>
              <a:rPr kumimoji="0" lang="en-US" sz="1200" b="0" i="0" u="none" strike="noStrike" kern="1200" cap="none" spc="0" normalizeH="0" baseline="0" noProof="0" dirty="0" err="1">
                <a:ln>
                  <a:noFill/>
                </a:ln>
                <a:solidFill>
                  <a:srgbClr val="202020"/>
                </a:solidFill>
                <a:effectLst/>
                <a:uLnTx/>
                <a:uFillTx/>
                <a:latin typeface="Elevance Sans"/>
                <a:ea typeface="+mn-ea"/>
                <a:cs typeface="+mn-cs"/>
              </a:rPr>
              <a:t>yrs</a:t>
            </a:r>
            <a:r>
              <a:rPr kumimoji="0" lang="en-US" sz="1200" b="0" i="0" u="none" strike="noStrike" kern="1200" cap="none" spc="0" normalizeH="0" baseline="0" noProof="0" dirty="0">
                <a:ln>
                  <a:noFill/>
                </a:ln>
                <a:solidFill>
                  <a:srgbClr val="202020"/>
                </a:solidFill>
                <a:effectLst/>
                <a:uLnTx/>
                <a:uFillTx/>
                <a:latin typeface="Elevance Sans"/>
                <a:ea typeface="+mn-ea"/>
                <a:cs typeface="+mn-cs"/>
              </a:rPr>
              <a:t> old</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Urgent Care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Annual Wellness Exams </a:t>
            </a:r>
            <a:endParaRPr kumimoji="0" lang="en-US" sz="1200" b="0" i="0" u="none" strike="noStrike" kern="1200" cap="none" spc="0" normalizeH="0" baseline="0" noProof="0" dirty="0">
              <a:ln>
                <a:noFill/>
              </a:ln>
              <a:solidFill>
                <a:srgbClr val="FF0000"/>
              </a:solidFill>
              <a:effectLst/>
              <a:uLnTx/>
              <a:uFillTx/>
              <a:latin typeface="Elevance Sans"/>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Primary Care Visits </a:t>
            </a:r>
            <a:endParaRPr kumimoji="0" lang="en-US" sz="1200" b="0" i="0" u="none" strike="noStrike" kern="1200" cap="none" spc="0" normalizeH="0" baseline="0" noProof="0" dirty="0">
              <a:ln>
                <a:noFill/>
              </a:ln>
              <a:solidFill>
                <a:srgbClr val="FF0000"/>
              </a:solidFill>
              <a:effectLst/>
              <a:uLnTx/>
              <a:uFillTx/>
              <a:latin typeface="Elevance Sans"/>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A3673"/>
                </a:solidFill>
                <a:effectLst/>
                <a:uLnTx/>
                <a:uFillTx/>
                <a:latin typeface="Elevance Sans"/>
                <a:ea typeface="+mn-ea"/>
                <a:cs typeface="+mn-cs"/>
              </a:rPr>
              <a:t>Psychology &amp; Psychiatry visits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Members can choose and establish an ongoing relationship with a provider for primary care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Labs,/Imaging, e-prescriptions &amp; refills, in network provider referrals</a:t>
            </a:r>
          </a:p>
        </p:txBody>
      </p:sp>
      <p:sp>
        <p:nvSpPr>
          <p:cNvPr id="3" name="TextBox 2">
            <a:extLst>
              <a:ext uri="{FF2B5EF4-FFF2-40B4-BE49-F238E27FC236}">
                <a16:creationId xmlns:a16="http://schemas.microsoft.com/office/drawing/2014/main" id="{3309AC61-3ED3-CCAB-88D8-981A9165E634}"/>
              </a:ext>
            </a:extLst>
          </p:cNvPr>
          <p:cNvSpPr txBox="1"/>
          <p:nvPr/>
        </p:nvSpPr>
        <p:spPr>
          <a:xfrm>
            <a:off x="8207396" y="3562778"/>
            <a:ext cx="3859829" cy="2939266"/>
          </a:xfrm>
          <a:prstGeom prst="rect">
            <a:avLst/>
          </a:prstGeom>
          <a:solidFill>
            <a:schemeClr val="bg2"/>
          </a:solidFill>
          <a:ln w="28575">
            <a:solidFill>
              <a:srgbClr val="0070C0"/>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Elevance Sans"/>
                <a:ea typeface="+mn-ea"/>
                <a:cs typeface="+mn-cs"/>
              </a:rPr>
              <a:t> K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202020"/>
              </a:solidFill>
              <a:effectLst/>
              <a:uLnTx/>
              <a:uFillTx/>
              <a:latin typeface="Elevance Sans"/>
              <a:ea typeface="+mn-ea"/>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Primarily Text Base, </a:t>
            </a:r>
            <a:r>
              <a:rPr kumimoji="0" lang="en-US" sz="1200" b="0" i="0" u="sng" strike="noStrike" kern="1200" cap="none" spc="0" normalizeH="0" baseline="0" noProof="0" dirty="0">
                <a:ln>
                  <a:noFill/>
                </a:ln>
                <a:solidFill>
                  <a:srgbClr val="202020"/>
                </a:solidFill>
                <a:effectLst/>
                <a:uLnTx/>
                <a:uFillTx/>
                <a:latin typeface="Elevance Sans"/>
                <a:ea typeface="+mn-ea"/>
                <a:cs typeface="+mn-cs"/>
              </a:rPr>
              <a:t>&gt; </a:t>
            </a:r>
            <a:r>
              <a:rPr kumimoji="0" lang="en-US" sz="1200" b="0" i="0" u="none" strike="noStrike" kern="1200" cap="none" spc="0" normalizeH="0" baseline="0" noProof="0" dirty="0">
                <a:ln>
                  <a:noFill/>
                </a:ln>
                <a:solidFill>
                  <a:srgbClr val="202020"/>
                </a:solidFill>
                <a:effectLst/>
                <a:uLnTx/>
                <a:uFillTx/>
                <a:latin typeface="Elevance Sans"/>
                <a:ea typeface="+mn-ea"/>
                <a:cs typeface="+mn-cs"/>
              </a:rPr>
              <a:t>18 </a:t>
            </a:r>
            <a:r>
              <a:rPr kumimoji="0" lang="en-US" sz="1200" b="0" i="0" u="none" strike="noStrike" kern="1200" cap="none" spc="0" normalizeH="0" baseline="0" noProof="0" dirty="0" err="1">
                <a:ln>
                  <a:noFill/>
                </a:ln>
                <a:solidFill>
                  <a:srgbClr val="202020"/>
                </a:solidFill>
                <a:effectLst/>
                <a:uLnTx/>
                <a:uFillTx/>
                <a:latin typeface="Elevance Sans"/>
                <a:ea typeface="+mn-ea"/>
                <a:cs typeface="+mn-cs"/>
              </a:rPr>
              <a:t>yrs</a:t>
            </a:r>
            <a:r>
              <a:rPr kumimoji="0" lang="en-US" sz="1200" b="0" i="0" u="none" strike="noStrike" kern="1200" cap="none" spc="0" normalizeH="0" baseline="0" noProof="0" dirty="0">
                <a:ln>
                  <a:noFill/>
                </a:ln>
                <a:solidFill>
                  <a:srgbClr val="202020"/>
                </a:solidFill>
                <a:effectLst/>
                <a:uLnTx/>
                <a:uFillTx/>
                <a:latin typeface="Elevance Sans"/>
                <a:ea typeface="+mn-ea"/>
                <a:cs typeface="+mn-cs"/>
              </a:rPr>
              <a:t> od</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Symptom Checker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Urgent Care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Annual Wellness Exams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Primary Care Visits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202020"/>
              </a:solidFill>
              <a:effectLst/>
              <a:uLnTx/>
              <a:uFillTx/>
              <a:latin typeface="Elevance Sans"/>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Members are directed to </a:t>
            </a:r>
            <a:r>
              <a:rPr kumimoji="0" lang="en-US" sz="1200" b="0" i="0" u="none" strike="noStrike" kern="1200" cap="none" spc="0" normalizeH="0" baseline="0" noProof="0" dirty="0" err="1">
                <a:ln>
                  <a:noFill/>
                </a:ln>
                <a:solidFill>
                  <a:srgbClr val="202020"/>
                </a:solidFill>
                <a:effectLst/>
                <a:uLnTx/>
                <a:uFillTx/>
                <a:latin typeface="Elevance Sans"/>
                <a:ea typeface="+mn-ea"/>
                <a:cs typeface="+mn-cs"/>
              </a:rPr>
              <a:t>Khealth’s</a:t>
            </a:r>
            <a:r>
              <a:rPr kumimoji="0" lang="en-US" sz="1200" b="0" i="0" u="none" strike="noStrike" kern="1200" cap="none" spc="0" normalizeH="0" baseline="0" noProof="0" dirty="0">
                <a:ln>
                  <a:noFill/>
                </a:ln>
                <a:solidFill>
                  <a:srgbClr val="202020"/>
                </a:solidFill>
                <a:effectLst/>
                <a:uLnTx/>
                <a:uFillTx/>
                <a:latin typeface="Elevance Sans"/>
                <a:ea typeface="+mn-ea"/>
                <a:cs typeface="+mn-cs"/>
              </a:rPr>
              <a:t> app, which allows members 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Receive improved quality and performance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Schedule a visit with a provider of choice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020"/>
                </a:solidFill>
                <a:effectLst/>
                <a:uLnTx/>
                <a:uFillTx/>
                <a:latin typeface="Elevance Sans"/>
                <a:ea typeface="+mn-ea"/>
                <a:cs typeface="+mn-cs"/>
              </a:rPr>
              <a:t>Navigate chat history and care plans more easily</a:t>
            </a:r>
            <a:endParaRPr kumimoji="0" lang="en-US" sz="1200" b="1" i="0" u="none" strike="noStrike" kern="1200" cap="none" spc="0" normalizeH="0" baseline="0" noProof="0" dirty="0">
              <a:ln>
                <a:noFill/>
              </a:ln>
              <a:solidFill>
                <a:srgbClr val="202020"/>
              </a:solidFill>
              <a:effectLst/>
              <a:uLnTx/>
              <a:uFillTx/>
              <a:latin typeface="Elevance Sans"/>
              <a:ea typeface="+mn-ea"/>
              <a:cs typeface="+mn-cs"/>
            </a:endParaRPr>
          </a:p>
        </p:txBody>
      </p:sp>
    </p:spTree>
    <p:extLst>
      <p:ext uri="{BB962C8B-B14F-4D97-AF65-F5344CB8AC3E}">
        <p14:creationId xmlns:p14="http://schemas.microsoft.com/office/powerpoint/2010/main" val="1431609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fade">
                                      <p:cBhvr>
                                        <p:cTn id="7" dur="500"/>
                                        <p:tgtEl>
                                          <p:spTgt spid="1051"/>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1D8BCB-4E9B-CABD-AB2D-700C03AE0F68}"/>
              </a:ext>
            </a:extLst>
          </p:cNvPr>
          <p:cNvPicPr>
            <a:picLocks noChangeAspect="1"/>
          </p:cNvPicPr>
          <p:nvPr/>
        </p:nvPicPr>
        <p:blipFill>
          <a:blip r:embed="rId3"/>
          <a:stretch>
            <a:fillRect/>
          </a:stretch>
        </p:blipFill>
        <p:spPr>
          <a:xfrm>
            <a:off x="5733781" y="2291354"/>
            <a:ext cx="3968208" cy="4391050"/>
          </a:xfrm>
          <a:prstGeom prst="rect">
            <a:avLst/>
          </a:prstGeom>
        </p:spPr>
      </p:pic>
      <p:pic>
        <p:nvPicPr>
          <p:cNvPr id="23" name="Picture 22">
            <a:extLst>
              <a:ext uri="{FF2B5EF4-FFF2-40B4-BE49-F238E27FC236}">
                <a16:creationId xmlns:a16="http://schemas.microsoft.com/office/drawing/2014/main" id="{A9CAFF4F-7757-0390-E01C-19B09EC80E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 y="628454"/>
            <a:ext cx="3399981" cy="5589903"/>
          </a:xfrm>
          <a:prstGeom prst="rect">
            <a:avLst/>
          </a:prstGeom>
        </p:spPr>
      </p:pic>
      <p:sp>
        <p:nvSpPr>
          <p:cNvPr id="6" name="Title 5">
            <a:extLst>
              <a:ext uri="{FF2B5EF4-FFF2-40B4-BE49-F238E27FC236}">
                <a16:creationId xmlns:a16="http://schemas.microsoft.com/office/drawing/2014/main" id="{DA0346D5-206E-C06B-3631-783BCBF93C42}"/>
              </a:ext>
            </a:extLst>
          </p:cNvPr>
          <p:cNvSpPr>
            <a:spLocks noGrp="1"/>
          </p:cNvSpPr>
          <p:nvPr>
            <p:ph type="title"/>
          </p:nvPr>
        </p:nvSpPr>
        <p:spPr>
          <a:xfrm>
            <a:off x="3475800" y="793780"/>
            <a:ext cx="4303578" cy="541679"/>
          </a:xfrm>
        </p:spPr>
        <p:txBody>
          <a:bodyPr/>
          <a:lstStyle/>
          <a:p>
            <a:r>
              <a:rPr lang="en-US" dirty="0" err="1"/>
              <a:t>SpecialOffers</a:t>
            </a:r>
            <a:endParaRPr lang="en-US" dirty="0"/>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C7B48-3DF1-234A-A422-6A26E5E3BEFD}"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4C83D82C-E4E4-3843-8523-E224C6CE3DCB}"/>
              </a:ext>
            </a:extLst>
          </p:cNvPr>
          <p:cNvSpPr>
            <a:spLocks noGrp="1"/>
          </p:cNvSpPr>
          <p:nvPr>
            <p:ph type="body" sz="quarter" idx="4294967295"/>
          </p:nvPr>
        </p:nvSpPr>
        <p:spPr>
          <a:xfrm>
            <a:off x="3556190" y="2664134"/>
            <a:ext cx="2079611" cy="1826938"/>
          </a:xfrm>
        </p:spPr>
        <p:txBody>
          <a:bodyPr/>
          <a:lstStyle/>
          <a:p>
            <a:pPr marL="0" indent="0">
              <a:spcAft>
                <a:spcPts val="267"/>
              </a:spcAft>
              <a:buNone/>
            </a:pPr>
            <a:r>
              <a:rPr lang="en-US" sz="1600" dirty="0"/>
              <a:t>Visit </a:t>
            </a:r>
            <a:r>
              <a:rPr lang="en-US" sz="1600" b="1" dirty="0"/>
              <a:t>anthem.com</a:t>
            </a:r>
            <a:r>
              <a:rPr lang="en-US" sz="1600" dirty="0"/>
              <a:t> and choose </a:t>
            </a:r>
            <a:r>
              <a:rPr lang="en-US" sz="1600" b="1" dirty="0"/>
              <a:t>Discounts</a:t>
            </a:r>
            <a:r>
              <a:rPr lang="en-US" sz="1600" dirty="0"/>
              <a:t> to: </a:t>
            </a:r>
          </a:p>
          <a:p>
            <a:pPr marL="0" indent="0">
              <a:spcAft>
                <a:spcPts val="267"/>
              </a:spcAft>
              <a:buNone/>
            </a:pPr>
            <a:r>
              <a:rPr lang="en-US" sz="1600" dirty="0"/>
              <a:t>Save money on glasses, weight loss programs, gym memberships, and vitamins.  </a:t>
            </a:r>
          </a:p>
        </p:txBody>
      </p:sp>
      <p:grpSp>
        <p:nvGrpSpPr>
          <p:cNvPr id="12" name="Group 4"/>
          <p:cNvGrpSpPr>
            <a:grpSpLocks noChangeAspect="1"/>
          </p:cNvGrpSpPr>
          <p:nvPr/>
        </p:nvGrpSpPr>
        <p:grpSpPr bwMode="auto">
          <a:xfrm>
            <a:off x="6886144" y="1220083"/>
            <a:ext cx="541861" cy="573309"/>
            <a:chOff x="1753" y="1419"/>
            <a:chExt cx="448" cy="474"/>
          </a:xfrm>
          <a:solidFill>
            <a:schemeClr val="tx2"/>
          </a:solidFill>
        </p:grpSpPr>
        <p:sp>
          <p:nvSpPr>
            <p:cNvPr id="13" name="Freeform 12"/>
            <p:cNvSpPr>
              <a:spLocks/>
            </p:cNvSpPr>
            <p:nvPr/>
          </p:nvSpPr>
          <p:spPr bwMode="auto">
            <a:xfrm>
              <a:off x="1753" y="1553"/>
              <a:ext cx="448" cy="340"/>
            </a:xfrm>
            <a:custGeom>
              <a:avLst/>
              <a:gdLst>
                <a:gd name="T0" fmla="*/ 1177 w 1195"/>
                <a:gd name="T1" fmla="*/ 309 h 901"/>
                <a:gd name="T2" fmla="*/ 1096 w 1195"/>
                <a:gd name="T3" fmla="*/ 356 h 901"/>
                <a:gd name="T4" fmla="*/ 904 w 1195"/>
                <a:gd name="T5" fmla="*/ 137 h 901"/>
                <a:gd name="T6" fmla="*/ 870 w 1195"/>
                <a:gd name="T7" fmla="*/ 179 h 901"/>
                <a:gd name="T8" fmla="*/ 843 w 1195"/>
                <a:gd name="T9" fmla="*/ 671 h 901"/>
                <a:gd name="T10" fmla="*/ 862 w 1195"/>
                <a:gd name="T11" fmla="*/ 846 h 901"/>
                <a:gd name="T12" fmla="*/ 725 w 1195"/>
                <a:gd name="T13" fmla="*/ 841 h 901"/>
                <a:gd name="T14" fmla="*/ 676 w 1195"/>
                <a:gd name="T15" fmla="*/ 741 h 901"/>
                <a:gd name="T16" fmla="*/ 452 w 1195"/>
                <a:gd name="T17" fmla="*/ 741 h 901"/>
                <a:gd name="T18" fmla="*/ 403 w 1195"/>
                <a:gd name="T19" fmla="*/ 841 h 901"/>
                <a:gd name="T20" fmla="*/ 266 w 1195"/>
                <a:gd name="T21" fmla="*/ 846 h 901"/>
                <a:gd name="T22" fmla="*/ 277 w 1195"/>
                <a:gd name="T23" fmla="*/ 678 h 901"/>
                <a:gd name="T24" fmla="*/ 134 w 1195"/>
                <a:gd name="T25" fmla="*/ 548 h 901"/>
                <a:gd name="T26" fmla="*/ 54 w 1195"/>
                <a:gd name="T27" fmla="*/ 547 h 901"/>
                <a:gd name="T28" fmla="*/ 67 w 1195"/>
                <a:gd name="T29" fmla="*/ 377 h 901"/>
                <a:gd name="T30" fmla="*/ 145 w 1195"/>
                <a:gd name="T31" fmla="*/ 355 h 901"/>
                <a:gd name="T32" fmla="*/ 221 w 1195"/>
                <a:gd name="T33" fmla="*/ 201 h 901"/>
                <a:gd name="T34" fmla="*/ 167 w 1195"/>
                <a:gd name="T35" fmla="*/ 59 h 901"/>
                <a:gd name="T36" fmla="*/ 373 w 1195"/>
                <a:gd name="T37" fmla="*/ 113 h 901"/>
                <a:gd name="T38" fmla="*/ 491 w 1195"/>
                <a:gd name="T39" fmla="*/ 56 h 901"/>
                <a:gd name="T40" fmla="*/ 368 w 1195"/>
                <a:gd name="T41" fmla="*/ 57 h 901"/>
                <a:gd name="T42" fmla="*/ 98 w 1195"/>
                <a:gd name="T43" fmla="*/ 22 h 901"/>
                <a:gd name="T44" fmla="*/ 124 w 1195"/>
                <a:gd name="T45" fmla="*/ 93 h 901"/>
                <a:gd name="T46" fmla="*/ 97 w 1195"/>
                <a:gd name="T47" fmla="*/ 322 h 901"/>
                <a:gd name="T48" fmla="*/ 0 w 1195"/>
                <a:gd name="T49" fmla="*/ 393 h 901"/>
                <a:gd name="T50" fmla="*/ 29 w 1195"/>
                <a:gd name="T51" fmla="*/ 596 h 901"/>
                <a:gd name="T52" fmla="*/ 117 w 1195"/>
                <a:gd name="T53" fmla="*/ 602 h 901"/>
                <a:gd name="T54" fmla="*/ 211 w 1195"/>
                <a:gd name="T55" fmla="*/ 842 h 901"/>
                <a:gd name="T56" fmla="*/ 261 w 1195"/>
                <a:gd name="T57" fmla="*/ 900 h 901"/>
                <a:gd name="T58" fmla="*/ 456 w 1195"/>
                <a:gd name="T59" fmla="*/ 853 h 901"/>
                <a:gd name="T60" fmla="*/ 564 w 1195"/>
                <a:gd name="T61" fmla="*/ 805 h 901"/>
                <a:gd name="T62" fmla="*/ 671 w 1195"/>
                <a:gd name="T63" fmla="*/ 853 h 901"/>
                <a:gd name="T64" fmla="*/ 866 w 1195"/>
                <a:gd name="T65" fmla="*/ 900 h 901"/>
                <a:gd name="T66" fmla="*/ 907 w 1195"/>
                <a:gd name="T67" fmla="*/ 882 h 901"/>
                <a:gd name="T68" fmla="*/ 889 w 1195"/>
                <a:gd name="T69" fmla="*/ 705 h 901"/>
                <a:gd name="T70" fmla="*/ 1044 w 1195"/>
                <a:gd name="T71" fmla="*/ 403 h 901"/>
                <a:gd name="T72" fmla="*/ 1107 w 1195"/>
                <a:gd name="T73" fmla="*/ 409 h 901"/>
                <a:gd name="T74" fmla="*/ 1177 w 1195"/>
                <a:gd name="T75" fmla="*/ 309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5" h="901">
                  <a:moveTo>
                    <a:pt x="1177" y="309"/>
                  </a:moveTo>
                  <a:lnTo>
                    <a:pt x="1177" y="309"/>
                  </a:lnTo>
                  <a:cubicBezTo>
                    <a:pt x="1164" y="302"/>
                    <a:pt x="1147" y="307"/>
                    <a:pt x="1140" y="320"/>
                  </a:cubicBezTo>
                  <a:cubicBezTo>
                    <a:pt x="1138" y="323"/>
                    <a:pt x="1122" y="350"/>
                    <a:pt x="1096" y="356"/>
                  </a:cubicBezTo>
                  <a:cubicBezTo>
                    <a:pt x="1078" y="359"/>
                    <a:pt x="1057" y="353"/>
                    <a:pt x="1034" y="337"/>
                  </a:cubicBezTo>
                  <a:cubicBezTo>
                    <a:pt x="1016" y="261"/>
                    <a:pt x="972" y="192"/>
                    <a:pt x="904" y="137"/>
                  </a:cubicBezTo>
                  <a:cubicBezTo>
                    <a:pt x="893" y="128"/>
                    <a:pt x="876" y="130"/>
                    <a:pt x="866" y="141"/>
                  </a:cubicBezTo>
                  <a:cubicBezTo>
                    <a:pt x="857" y="153"/>
                    <a:pt x="858" y="170"/>
                    <a:pt x="870" y="179"/>
                  </a:cubicBezTo>
                  <a:cubicBezTo>
                    <a:pt x="947" y="243"/>
                    <a:pt x="989" y="326"/>
                    <a:pt x="989" y="415"/>
                  </a:cubicBezTo>
                  <a:cubicBezTo>
                    <a:pt x="989" y="514"/>
                    <a:pt x="936" y="607"/>
                    <a:pt x="843" y="671"/>
                  </a:cubicBezTo>
                  <a:cubicBezTo>
                    <a:pt x="835" y="677"/>
                    <a:pt x="830" y="688"/>
                    <a:pt x="832" y="698"/>
                  </a:cubicBezTo>
                  <a:lnTo>
                    <a:pt x="862" y="846"/>
                  </a:lnTo>
                  <a:lnTo>
                    <a:pt x="731" y="845"/>
                  </a:lnTo>
                  <a:cubicBezTo>
                    <a:pt x="728" y="845"/>
                    <a:pt x="725" y="843"/>
                    <a:pt x="725" y="841"/>
                  </a:cubicBezTo>
                  <a:lnTo>
                    <a:pt x="708" y="762"/>
                  </a:lnTo>
                  <a:cubicBezTo>
                    <a:pt x="705" y="747"/>
                    <a:pt x="690" y="738"/>
                    <a:pt x="676" y="741"/>
                  </a:cubicBezTo>
                  <a:cubicBezTo>
                    <a:pt x="646" y="747"/>
                    <a:pt x="602" y="751"/>
                    <a:pt x="564" y="751"/>
                  </a:cubicBezTo>
                  <a:cubicBezTo>
                    <a:pt x="526" y="751"/>
                    <a:pt x="482" y="747"/>
                    <a:pt x="452" y="741"/>
                  </a:cubicBezTo>
                  <a:cubicBezTo>
                    <a:pt x="437" y="738"/>
                    <a:pt x="423" y="747"/>
                    <a:pt x="420" y="762"/>
                  </a:cubicBezTo>
                  <a:lnTo>
                    <a:pt x="403" y="841"/>
                  </a:lnTo>
                  <a:cubicBezTo>
                    <a:pt x="403" y="843"/>
                    <a:pt x="400" y="845"/>
                    <a:pt x="397" y="845"/>
                  </a:cubicBezTo>
                  <a:lnTo>
                    <a:pt x="266" y="846"/>
                  </a:lnTo>
                  <a:lnTo>
                    <a:pt x="295" y="710"/>
                  </a:lnTo>
                  <a:cubicBezTo>
                    <a:pt x="298" y="696"/>
                    <a:pt x="290" y="682"/>
                    <a:pt x="277" y="678"/>
                  </a:cubicBezTo>
                  <a:cubicBezTo>
                    <a:pt x="224" y="662"/>
                    <a:pt x="183" y="622"/>
                    <a:pt x="159" y="565"/>
                  </a:cubicBezTo>
                  <a:cubicBezTo>
                    <a:pt x="155" y="554"/>
                    <a:pt x="145" y="548"/>
                    <a:pt x="134" y="548"/>
                  </a:cubicBezTo>
                  <a:lnTo>
                    <a:pt x="68" y="548"/>
                  </a:lnTo>
                  <a:cubicBezTo>
                    <a:pt x="64" y="548"/>
                    <a:pt x="58" y="548"/>
                    <a:pt x="54" y="547"/>
                  </a:cubicBezTo>
                  <a:lnTo>
                    <a:pt x="54" y="393"/>
                  </a:lnTo>
                  <a:cubicBezTo>
                    <a:pt x="54" y="377"/>
                    <a:pt x="62" y="377"/>
                    <a:pt x="67" y="377"/>
                  </a:cubicBezTo>
                  <a:lnTo>
                    <a:pt x="118" y="377"/>
                  </a:lnTo>
                  <a:cubicBezTo>
                    <a:pt x="131" y="377"/>
                    <a:pt x="142" y="368"/>
                    <a:pt x="145" y="355"/>
                  </a:cubicBezTo>
                  <a:cubicBezTo>
                    <a:pt x="156" y="307"/>
                    <a:pt x="179" y="262"/>
                    <a:pt x="215" y="221"/>
                  </a:cubicBezTo>
                  <a:cubicBezTo>
                    <a:pt x="219" y="216"/>
                    <a:pt x="222" y="208"/>
                    <a:pt x="221" y="201"/>
                  </a:cubicBezTo>
                  <a:cubicBezTo>
                    <a:pt x="217" y="141"/>
                    <a:pt x="194" y="104"/>
                    <a:pt x="171" y="65"/>
                  </a:cubicBezTo>
                  <a:cubicBezTo>
                    <a:pt x="169" y="63"/>
                    <a:pt x="168" y="61"/>
                    <a:pt x="167" y="59"/>
                  </a:cubicBezTo>
                  <a:cubicBezTo>
                    <a:pt x="242" y="56"/>
                    <a:pt x="304" y="73"/>
                    <a:pt x="346" y="108"/>
                  </a:cubicBezTo>
                  <a:cubicBezTo>
                    <a:pt x="353" y="115"/>
                    <a:pt x="364" y="116"/>
                    <a:pt x="373" y="113"/>
                  </a:cubicBezTo>
                  <a:cubicBezTo>
                    <a:pt x="400" y="102"/>
                    <a:pt x="433" y="93"/>
                    <a:pt x="469" y="87"/>
                  </a:cubicBezTo>
                  <a:cubicBezTo>
                    <a:pt x="483" y="85"/>
                    <a:pt x="493" y="71"/>
                    <a:pt x="491" y="56"/>
                  </a:cubicBezTo>
                  <a:cubicBezTo>
                    <a:pt x="489" y="41"/>
                    <a:pt x="474" y="31"/>
                    <a:pt x="460" y="34"/>
                  </a:cubicBezTo>
                  <a:cubicBezTo>
                    <a:pt x="427" y="39"/>
                    <a:pt x="395" y="47"/>
                    <a:pt x="368" y="57"/>
                  </a:cubicBezTo>
                  <a:cubicBezTo>
                    <a:pt x="292" y="2"/>
                    <a:pt x="191" y="0"/>
                    <a:pt x="119" y="8"/>
                  </a:cubicBezTo>
                  <a:cubicBezTo>
                    <a:pt x="110" y="9"/>
                    <a:pt x="102" y="15"/>
                    <a:pt x="98" y="22"/>
                  </a:cubicBezTo>
                  <a:cubicBezTo>
                    <a:pt x="93" y="30"/>
                    <a:pt x="93" y="40"/>
                    <a:pt x="98" y="48"/>
                  </a:cubicBezTo>
                  <a:cubicBezTo>
                    <a:pt x="107" y="65"/>
                    <a:pt x="115" y="79"/>
                    <a:pt x="124" y="93"/>
                  </a:cubicBezTo>
                  <a:cubicBezTo>
                    <a:pt x="144" y="127"/>
                    <a:pt x="161" y="154"/>
                    <a:pt x="166" y="195"/>
                  </a:cubicBezTo>
                  <a:cubicBezTo>
                    <a:pt x="134" y="234"/>
                    <a:pt x="111" y="276"/>
                    <a:pt x="97" y="322"/>
                  </a:cubicBezTo>
                  <a:lnTo>
                    <a:pt x="67" y="322"/>
                  </a:lnTo>
                  <a:cubicBezTo>
                    <a:pt x="27" y="322"/>
                    <a:pt x="0" y="352"/>
                    <a:pt x="0" y="393"/>
                  </a:cubicBezTo>
                  <a:lnTo>
                    <a:pt x="0" y="547"/>
                  </a:lnTo>
                  <a:cubicBezTo>
                    <a:pt x="0" y="579"/>
                    <a:pt x="18" y="592"/>
                    <a:pt x="29" y="596"/>
                  </a:cubicBezTo>
                  <a:cubicBezTo>
                    <a:pt x="42" y="602"/>
                    <a:pt x="57" y="602"/>
                    <a:pt x="68" y="602"/>
                  </a:cubicBezTo>
                  <a:lnTo>
                    <a:pt x="117" y="602"/>
                  </a:lnTo>
                  <a:cubicBezTo>
                    <a:pt x="143" y="657"/>
                    <a:pt x="185" y="699"/>
                    <a:pt x="237" y="721"/>
                  </a:cubicBezTo>
                  <a:lnTo>
                    <a:pt x="211" y="842"/>
                  </a:lnTo>
                  <a:cubicBezTo>
                    <a:pt x="208" y="857"/>
                    <a:pt x="212" y="871"/>
                    <a:pt x="221" y="882"/>
                  </a:cubicBezTo>
                  <a:cubicBezTo>
                    <a:pt x="230" y="894"/>
                    <a:pt x="245" y="901"/>
                    <a:pt x="261" y="900"/>
                  </a:cubicBezTo>
                  <a:lnTo>
                    <a:pt x="397" y="900"/>
                  </a:lnTo>
                  <a:cubicBezTo>
                    <a:pt x="425" y="900"/>
                    <a:pt x="451" y="879"/>
                    <a:pt x="456" y="853"/>
                  </a:cubicBezTo>
                  <a:lnTo>
                    <a:pt x="468" y="799"/>
                  </a:lnTo>
                  <a:cubicBezTo>
                    <a:pt x="498" y="803"/>
                    <a:pt x="533" y="805"/>
                    <a:pt x="564" y="805"/>
                  </a:cubicBezTo>
                  <a:cubicBezTo>
                    <a:pt x="595" y="805"/>
                    <a:pt x="630" y="803"/>
                    <a:pt x="660" y="799"/>
                  </a:cubicBezTo>
                  <a:lnTo>
                    <a:pt x="671" y="853"/>
                  </a:lnTo>
                  <a:cubicBezTo>
                    <a:pt x="677" y="879"/>
                    <a:pt x="702" y="900"/>
                    <a:pt x="731" y="900"/>
                  </a:cubicBezTo>
                  <a:lnTo>
                    <a:pt x="866" y="900"/>
                  </a:lnTo>
                  <a:lnTo>
                    <a:pt x="867" y="900"/>
                  </a:lnTo>
                  <a:cubicBezTo>
                    <a:pt x="883" y="900"/>
                    <a:pt x="897" y="894"/>
                    <a:pt x="907" y="882"/>
                  </a:cubicBezTo>
                  <a:cubicBezTo>
                    <a:pt x="916" y="871"/>
                    <a:pt x="919" y="857"/>
                    <a:pt x="917" y="843"/>
                  </a:cubicBezTo>
                  <a:lnTo>
                    <a:pt x="889" y="705"/>
                  </a:lnTo>
                  <a:cubicBezTo>
                    <a:pt x="988" y="631"/>
                    <a:pt x="1044" y="526"/>
                    <a:pt x="1044" y="415"/>
                  </a:cubicBezTo>
                  <a:cubicBezTo>
                    <a:pt x="1044" y="411"/>
                    <a:pt x="1044" y="407"/>
                    <a:pt x="1044" y="403"/>
                  </a:cubicBezTo>
                  <a:cubicBezTo>
                    <a:pt x="1058" y="409"/>
                    <a:pt x="1071" y="411"/>
                    <a:pt x="1085" y="411"/>
                  </a:cubicBezTo>
                  <a:cubicBezTo>
                    <a:pt x="1092" y="411"/>
                    <a:pt x="1100" y="410"/>
                    <a:pt x="1107" y="409"/>
                  </a:cubicBezTo>
                  <a:cubicBezTo>
                    <a:pt x="1155" y="399"/>
                    <a:pt x="1180" y="359"/>
                    <a:pt x="1187" y="346"/>
                  </a:cubicBezTo>
                  <a:cubicBezTo>
                    <a:pt x="1195" y="333"/>
                    <a:pt x="1190" y="317"/>
                    <a:pt x="1177" y="3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14" name="Freeform 13"/>
            <p:cNvSpPr>
              <a:spLocks noEditPoints="1"/>
            </p:cNvSpPr>
            <p:nvPr/>
          </p:nvSpPr>
          <p:spPr bwMode="auto">
            <a:xfrm>
              <a:off x="1941" y="1419"/>
              <a:ext cx="175" cy="176"/>
            </a:xfrm>
            <a:custGeom>
              <a:avLst/>
              <a:gdLst>
                <a:gd name="T0" fmla="*/ 233 w 466"/>
                <a:gd name="T1" fmla="*/ 466 h 466"/>
                <a:gd name="T2" fmla="*/ 233 w 466"/>
                <a:gd name="T3" fmla="*/ 466 h 466"/>
                <a:gd name="T4" fmla="*/ 466 w 466"/>
                <a:gd name="T5" fmla="*/ 232 h 466"/>
                <a:gd name="T6" fmla="*/ 233 w 466"/>
                <a:gd name="T7" fmla="*/ 0 h 466"/>
                <a:gd name="T8" fmla="*/ 0 w 466"/>
                <a:gd name="T9" fmla="*/ 232 h 466"/>
                <a:gd name="T10" fmla="*/ 233 w 466"/>
                <a:gd name="T11" fmla="*/ 466 h 466"/>
                <a:gd name="T12" fmla="*/ 233 w 466"/>
                <a:gd name="T13" fmla="*/ 54 h 466"/>
                <a:gd name="T14" fmla="*/ 233 w 466"/>
                <a:gd name="T15" fmla="*/ 54 h 466"/>
                <a:gd name="T16" fmla="*/ 412 w 466"/>
                <a:gd name="T17" fmla="*/ 232 h 466"/>
                <a:gd name="T18" fmla="*/ 233 w 466"/>
                <a:gd name="T19" fmla="*/ 411 h 466"/>
                <a:gd name="T20" fmla="*/ 54 w 466"/>
                <a:gd name="T21" fmla="*/ 232 h 466"/>
                <a:gd name="T22" fmla="*/ 233 w 466"/>
                <a:gd name="T23" fmla="*/ 5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6">
                  <a:moveTo>
                    <a:pt x="233" y="466"/>
                  </a:moveTo>
                  <a:lnTo>
                    <a:pt x="233" y="466"/>
                  </a:lnTo>
                  <a:cubicBezTo>
                    <a:pt x="362" y="466"/>
                    <a:pt x="466" y="361"/>
                    <a:pt x="466" y="232"/>
                  </a:cubicBezTo>
                  <a:cubicBezTo>
                    <a:pt x="466" y="104"/>
                    <a:pt x="362" y="0"/>
                    <a:pt x="233" y="0"/>
                  </a:cubicBezTo>
                  <a:cubicBezTo>
                    <a:pt x="105" y="0"/>
                    <a:pt x="0" y="104"/>
                    <a:pt x="0" y="232"/>
                  </a:cubicBezTo>
                  <a:cubicBezTo>
                    <a:pt x="0" y="361"/>
                    <a:pt x="105" y="466"/>
                    <a:pt x="233" y="466"/>
                  </a:cubicBezTo>
                  <a:close/>
                  <a:moveTo>
                    <a:pt x="233" y="54"/>
                  </a:moveTo>
                  <a:lnTo>
                    <a:pt x="233" y="54"/>
                  </a:lnTo>
                  <a:cubicBezTo>
                    <a:pt x="332" y="54"/>
                    <a:pt x="412" y="134"/>
                    <a:pt x="412" y="232"/>
                  </a:cubicBezTo>
                  <a:cubicBezTo>
                    <a:pt x="412" y="331"/>
                    <a:pt x="332" y="411"/>
                    <a:pt x="233" y="411"/>
                  </a:cubicBezTo>
                  <a:cubicBezTo>
                    <a:pt x="135" y="411"/>
                    <a:pt x="54" y="331"/>
                    <a:pt x="54" y="232"/>
                  </a:cubicBezTo>
                  <a:cubicBezTo>
                    <a:pt x="54" y="134"/>
                    <a:pt x="135" y="54"/>
                    <a:pt x="233" y="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15" name="Freeform 14"/>
            <p:cNvSpPr>
              <a:spLocks/>
            </p:cNvSpPr>
            <p:nvPr/>
          </p:nvSpPr>
          <p:spPr bwMode="auto">
            <a:xfrm>
              <a:off x="1993" y="1462"/>
              <a:ext cx="66" cy="92"/>
            </a:xfrm>
            <a:custGeom>
              <a:avLst/>
              <a:gdLst>
                <a:gd name="T0" fmla="*/ 25 w 174"/>
                <a:gd name="T1" fmla="*/ 129 h 246"/>
                <a:gd name="T2" fmla="*/ 25 w 174"/>
                <a:gd name="T3" fmla="*/ 129 h 246"/>
                <a:gd name="T4" fmla="*/ 88 w 174"/>
                <a:gd name="T5" fmla="*/ 151 h 246"/>
                <a:gd name="T6" fmla="*/ 119 w 174"/>
                <a:gd name="T7" fmla="*/ 171 h 246"/>
                <a:gd name="T8" fmla="*/ 93 w 174"/>
                <a:gd name="T9" fmla="*/ 191 h 246"/>
                <a:gd name="T10" fmla="*/ 51 w 174"/>
                <a:gd name="T11" fmla="*/ 184 h 246"/>
                <a:gd name="T12" fmla="*/ 15 w 174"/>
                <a:gd name="T13" fmla="*/ 196 h 246"/>
                <a:gd name="T14" fmla="*/ 27 w 174"/>
                <a:gd name="T15" fmla="*/ 232 h 246"/>
                <a:gd name="T16" fmla="*/ 88 w 174"/>
                <a:gd name="T17" fmla="*/ 246 h 246"/>
                <a:gd name="T18" fmla="*/ 95 w 174"/>
                <a:gd name="T19" fmla="*/ 246 h 246"/>
                <a:gd name="T20" fmla="*/ 173 w 174"/>
                <a:gd name="T21" fmla="*/ 170 h 246"/>
                <a:gd name="T22" fmla="*/ 150 w 174"/>
                <a:gd name="T23" fmla="*/ 118 h 246"/>
                <a:gd name="T24" fmla="*/ 88 w 174"/>
                <a:gd name="T25" fmla="*/ 96 h 246"/>
                <a:gd name="T26" fmla="*/ 55 w 174"/>
                <a:gd name="T27" fmla="*/ 76 h 246"/>
                <a:gd name="T28" fmla="*/ 84 w 174"/>
                <a:gd name="T29" fmla="*/ 56 h 246"/>
                <a:gd name="T30" fmla="*/ 123 w 174"/>
                <a:gd name="T31" fmla="*/ 63 h 246"/>
                <a:gd name="T32" fmla="*/ 159 w 174"/>
                <a:gd name="T33" fmla="*/ 51 h 246"/>
                <a:gd name="T34" fmla="*/ 147 w 174"/>
                <a:gd name="T35" fmla="*/ 15 h 246"/>
                <a:gd name="T36" fmla="*/ 82 w 174"/>
                <a:gd name="T37" fmla="*/ 1 h 246"/>
                <a:gd name="T38" fmla="*/ 22 w 174"/>
                <a:gd name="T39" fmla="*/ 25 h 246"/>
                <a:gd name="T40" fmla="*/ 0 w 174"/>
                <a:gd name="T41" fmla="*/ 77 h 246"/>
                <a:gd name="T42" fmla="*/ 25 w 174"/>
                <a:gd name="T43" fmla="*/ 12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246">
                  <a:moveTo>
                    <a:pt x="25" y="129"/>
                  </a:moveTo>
                  <a:lnTo>
                    <a:pt x="25" y="129"/>
                  </a:lnTo>
                  <a:cubicBezTo>
                    <a:pt x="41" y="143"/>
                    <a:pt x="62" y="151"/>
                    <a:pt x="88" y="151"/>
                  </a:cubicBezTo>
                  <a:cubicBezTo>
                    <a:pt x="107" y="151"/>
                    <a:pt x="118" y="158"/>
                    <a:pt x="119" y="171"/>
                  </a:cubicBezTo>
                  <a:cubicBezTo>
                    <a:pt x="119" y="180"/>
                    <a:pt x="112" y="191"/>
                    <a:pt x="93" y="191"/>
                  </a:cubicBezTo>
                  <a:cubicBezTo>
                    <a:pt x="76" y="192"/>
                    <a:pt x="62" y="189"/>
                    <a:pt x="51" y="184"/>
                  </a:cubicBezTo>
                  <a:cubicBezTo>
                    <a:pt x="38" y="177"/>
                    <a:pt x="21" y="182"/>
                    <a:pt x="15" y="196"/>
                  </a:cubicBezTo>
                  <a:cubicBezTo>
                    <a:pt x="8" y="209"/>
                    <a:pt x="13" y="226"/>
                    <a:pt x="27" y="232"/>
                  </a:cubicBezTo>
                  <a:cubicBezTo>
                    <a:pt x="45" y="241"/>
                    <a:pt x="65" y="246"/>
                    <a:pt x="88" y="246"/>
                  </a:cubicBezTo>
                  <a:cubicBezTo>
                    <a:pt x="91" y="246"/>
                    <a:pt x="93" y="246"/>
                    <a:pt x="95" y="246"/>
                  </a:cubicBezTo>
                  <a:cubicBezTo>
                    <a:pt x="146" y="244"/>
                    <a:pt x="174" y="205"/>
                    <a:pt x="173" y="170"/>
                  </a:cubicBezTo>
                  <a:cubicBezTo>
                    <a:pt x="173" y="150"/>
                    <a:pt x="165" y="132"/>
                    <a:pt x="150" y="118"/>
                  </a:cubicBezTo>
                  <a:cubicBezTo>
                    <a:pt x="139" y="108"/>
                    <a:pt x="120" y="96"/>
                    <a:pt x="88" y="96"/>
                  </a:cubicBezTo>
                  <a:cubicBezTo>
                    <a:pt x="68" y="96"/>
                    <a:pt x="55" y="88"/>
                    <a:pt x="55" y="76"/>
                  </a:cubicBezTo>
                  <a:cubicBezTo>
                    <a:pt x="54" y="67"/>
                    <a:pt x="63" y="56"/>
                    <a:pt x="84" y="56"/>
                  </a:cubicBezTo>
                  <a:cubicBezTo>
                    <a:pt x="99" y="55"/>
                    <a:pt x="111" y="57"/>
                    <a:pt x="123" y="63"/>
                  </a:cubicBezTo>
                  <a:cubicBezTo>
                    <a:pt x="136" y="70"/>
                    <a:pt x="152" y="65"/>
                    <a:pt x="159" y="51"/>
                  </a:cubicBezTo>
                  <a:cubicBezTo>
                    <a:pt x="166" y="38"/>
                    <a:pt x="161" y="22"/>
                    <a:pt x="147" y="15"/>
                  </a:cubicBezTo>
                  <a:cubicBezTo>
                    <a:pt x="128" y="5"/>
                    <a:pt x="106" y="0"/>
                    <a:pt x="82" y="1"/>
                  </a:cubicBezTo>
                  <a:cubicBezTo>
                    <a:pt x="58" y="2"/>
                    <a:pt x="37" y="10"/>
                    <a:pt x="22" y="25"/>
                  </a:cubicBezTo>
                  <a:cubicBezTo>
                    <a:pt x="8" y="39"/>
                    <a:pt x="0" y="58"/>
                    <a:pt x="0" y="77"/>
                  </a:cubicBezTo>
                  <a:cubicBezTo>
                    <a:pt x="0" y="97"/>
                    <a:pt x="9" y="116"/>
                    <a:pt x="25" y="1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18" name="Freeform 17"/>
            <p:cNvSpPr>
              <a:spLocks/>
            </p:cNvSpPr>
            <p:nvPr/>
          </p:nvSpPr>
          <p:spPr bwMode="auto">
            <a:xfrm>
              <a:off x="1832" y="1661"/>
              <a:ext cx="33" cy="35"/>
            </a:xfrm>
            <a:custGeom>
              <a:avLst/>
              <a:gdLst>
                <a:gd name="T0" fmla="*/ 40 w 89"/>
                <a:gd name="T1" fmla="*/ 10 h 93"/>
                <a:gd name="T2" fmla="*/ 40 w 89"/>
                <a:gd name="T3" fmla="*/ 10 h 93"/>
                <a:gd name="T4" fmla="*/ 8 w 89"/>
                <a:gd name="T5" fmla="*/ 52 h 93"/>
                <a:gd name="T6" fmla="*/ 18 w 89"/>
                <a:gd name="T7" fmla="*/ 89 h 93"/>
                <a:gd name="T8" fmla="*/ 31 w 89"/>
                <a:gd name="T9" fmla="*/ 93 h 93"/>
                <a:gd name="T10" fmla="*/ 55 w 89"/>
                <a:gd name="T11" fmla="*/ 79 h 93"/>
                <a:gd name="T12" fmla="*/ 78 w 89"/>
                <a:gd name="T13" fmla="*/ 49 h 93"/>
                <a:gd name="T14" fmla="*/ 78 w 89"/>
                <a:gd name="T15" fmla="*/ 10 h 93"/>
                <a:gd name="T16" fmla="*/ 40 w 89"/>
                <a:gd name="T17"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93">
                  <a:moveTo>
                    <a:pt x="40" y="10"/>
                  </a:moveTo>
                  <a:lnTo>
                    <a:pt x="40" y="10"/>
                  </a:lnTo>
                  <a:cubicBezTo>
                    <a:pt x="27" y="23"/>
                    <a:pt x="16" y="37"/>
                    <a:pt x="8" y="52"/>
                  </a:cubicBezTo>
                  <a:cubicBezTo>
                    <a:pt x="0" y="65"/>
                    <a:pt x="5" y="82"/>
                    <a:pt x="18" y="89"/>
                  </a:cubicBezTo>
                  <a:cubicBezTo>
                    <a:pt x="22" y="92"/>
                    <a:pt x="27" y="93"/>
                    <a:pt x="31" y="93"/>
                  </a:cubicBezTo>
                  <a:cubicBezTo>
                    <a:pt x="41" y="93"/>
                    <a:pt x="50" y="88"/>
                    <a:pt x="55" y="79"/>
                  </a:cubicBezTo>
                  <a:cubicBezTo>
                    <a:pt x="61" y="68"/>
                    <a:pt x="69" y="58"/>
                    <a:pt x="78" y="49"/>
                  </a:cubicBezTo>
                  <a:cubicBezTo>
                    <a:pt x="89" y="38"/>
                    <a:pt x="89" y="21"/>
                    <a:pt x="78" y="10"/>
                  </a:cubicBezTo>
                  <a:cubicBezTo>
                    <a:pt x="68" y="0"/>
                    <a:pt x="50" y="0"/>
                    <a:pt x="40"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grpSp>
      <p:cxnSp>
        <p:nvCxnSpPr>
          <p:cNvPr id="19" name="Straight Connector 18">
            <a:extLst>
              <a:ext uri="{FF2B5EF4-FFF2-40B4-BE49-F238E27FC236}">
                <a16:creationId xmlns:a16="http://schemas.microsoft.com/office/drawing/2014/main" id="{656026FF-BC77-79F6-B69F-479252569959}"/>
              </a:ext>
            </a:extLst>
          </p:cNvPr>
          <p:cNvCxnSpPr/>
          <p:nvPr/>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46E5BB-1E86-12BA-8BCF-43CC36FDC869}"/>
              </a:ext>
            </a:extLst>
          </p:cNvPr>
          <p:cNvCxnSpPr/>
          <p:nvPr/>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FDAC810B-C0B3-F182-AF68-3080AE0046D2}"/>
              </a:ext>
            </a:extLst>
          </p:cNvPr>
          <p:cNvGrpSpPr/>
          <p:nvPr/>
        </p:nvGrpSpPr>
        <p:grpSpPr>
          <a:xfrm>
            <a:off x="414529" y="-3254"/>
            <a:ext cx="649855" cy="916545"/>
            <a:chOff x="3726035" y="3615342"/>
            <a:chExt cx="487391" cy="687409"/>
          </a:xfrm>
        </p:grpSpPr>
        <p:sp>
          <p:nvSpPr>
            <p:cNvPr id="17" name="Rectangle 16">
              <a:extLst>
                <a:ext uri="{FF2B5EF4-FFF2-40B4-BE49-F238E27FC236}">
                  <a16:creationId xmlns:a16="http://schemas.microsoft.com/office/drawing/2014/main" id="{BECDDB82-94FF-86DE-9E7A-398A7FDDA07E}"/>
                </a:ext>
              </a:extLst>
            </p:cNvPr>
            <p:cNvSpPr>
              <a:spLocks/>
            </p:cNvSpPr>
            <p:nvPr/>
          </p:nvSpPr>
          <p:spPr>
            <a:xfrm>
              <a:off x="3726035" y="3615342"/>
              <a:ext cx="487391" cy="6874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0" name="Graphic 19">
              <a:extLst>
                <a:ext uri="{FF2B5EF4-FFF2-40B4-BE49-F238E27FC236}">
                  <a16:creationId xmlns:a16="http://schemas.microsoft.com/office/drawing/2014/main" id="{073F5174-5492-F3A5-64D3-F73F23B3B6C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766999" y="3861127"/>
              <a:ext cx="405463" cy="405463"/>
            </a:xfrm>
            <a:prstGeom prst="rect">
              <a:avLst/>
            </a:prstGeom>
          </p:spPr>
        </p:pic>
      </p:grpSp>
      <p:sp>
        <p:nvSpPr>
          <p:cNvPr id="2" name="Rectangle 1">
            <a:extLst>
              <a:ext uri="{FF2B5EF4-FFF2-40B4-BE49-F238E27FC236}">
                <a16:creationId xmlns:a16="http://schemas.microsoft.com/office/drawing/2014/main" id="{A5F4F71B-F937-1019-309F-9BDBB987C74A}"/>
              </a:ext>
            </a:extLst>
          </p:cNvPr>
          <p:cNvSpPr/>
          <p:nvPr/>
        </p:nvSpPr>
        <p:spPr>
          <a:xfrm>
            <a:off x="3441340" y="2260139"/>
            <a:ext cx="2251081" cy="1537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Slide Number Placeholder 8">
            <a:extLst>
              <a:ext uri="{FF2B5EF4-FFF2-40B4-BE49-F238E27FC236}">
                <a16:creationId xmlns:a16="http://schemas.microsoft.com/office/drawing/2014/main" id="{DAFF3F46-3C6E-4AE5-3B83-3EF64E5A8C28}"/>
              </a:ext>
            </a:extLst>
          </p:cNvPr>
          <p:cNvSpPr txBox="1">
            <a:spLocks/>
          </p:cNvSpPr>
          <p:nvPr/>
        </p:nvSpPr>
        <p:spPr>
          <a:xfrm>
            <a:off x="414528" y="6352032"/>
            <a:ext cx="369795" cy="365125"/>
          </a:xfrm>
          <a:prstGeom prst="rect">
            <a:avLst/>
          </a:prstGeom>
        </p:spPr>
        <p:txBody>
          <a:bodyPr vert="horz" lIns="0" tIns="0" rIns="0" bIns="0" rtlCol="0" anchor="ctr"/>
          <a:lstStyle>
            <a:defPPr>
              <a:defRPr lang="en-US"/>
            </a:defPPr>
            <a:lvl1pPr marL="0" algn="l" defTabSz="457200" rtl="0" eaLnBrk="1" latinLnBrk="0" hangingPunct="1">
              <a:defRPr sz="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06AC7B48-3DF1-234A-A422-6A26E5E3BEFD}"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88E23AE9-DC59-5328-E9E5-2FA46B2526FC}"/>
              </a:ext>
            </a:extLst>
          </p:cNvPr>
          <p:cNvPicPr>
            <a:picLocks noChangeAspect="1"/>
          </p:cNvPicPr>
          <p:nvPr/>
        </p:nvPicPr>
        <p:blipFill>
          <a:blip r:embed="rId7"/>
          <a:stretch>
            <a:fillRect/>
          </a:stretch>
        </p:blipFill>
        <p:spPr>
          <a:xfrm>
            <a:off x="8143057" y="115765"/>
            <a:ext cx="3979167" cy="5130005"/>
          </a:xfrm>
          <a:prstGeom prst="rect">
            <a:avLst/>
          </a:prstGeom>
        </p:spPr>
      </p:pic>
    </p:spTree>
    <p:extLst>
      <p:ext uri="{BB962C8B-B14F-4D97-AF65-F5344CB8AC3E}">
        <p14:creationId xmlns:p14="http://schemas.microsoft.com/office/powerpoint/2010/main" val="28678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9BA1DAC-3278-B688-662C-37FF9084AB3D}"/>
              </a:ext>
            </a:extLst>
          </p:cNvPr>
          <p:cNvSpPr>
            <a:spLocks noGrp="1"/>
          </p:cNvSpPr>
          <p:nvPr>
            <p:ph type="ctrTitle"/>
          </p:nvPr>
        </p:nvSpPr>
        <p:spPr/>
        <p:txBody>
          <a:bodyPr/>
          <a:lstStyle/>
          <a:p>
            <a:r>
              <a:rPr lang="en-US" dirty="0"/>
              <a:t>Thank You!</a:t>
            </a:r>
          </a:p>
        </p:txBody>
      </p:sp>
      <p:pic>
        <p:nvPicPr>
          <p:cNvPr id="4" name="Picture Placeholder 4">
            <a:extLst>
              <a:ext uri="{FF2B5EF4-FFF2-40B4-BE49-F238E27FC236}">
                <a16:creationId xmlns:a16="http://schemas.microsoft.com/office/drawing/2014/main" id="{75C9B2A9-2E83-5E00-F3C8-DB8A77BE5E0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0763487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C2DFBBD-6ACD-D9AE-D8A4-666F19308C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1"/>
          <a:stretch/>
        </p:blipFill>
        <p:spPr>
          <a:xfrm>
            <a:off x="7800111" y="632481"/>
            <a:ext cx="4391885" cy="5596128"/>
          </a:xfrm>
          <a:prstGeom prst="rect">
            <a:avLst/>
          </a:prstGeom>
        </p:spPr>
      </p:pic>
      <p:sp>
        <p:nvSpPr>
          <p:cNvPr id="22" name="object 2">
            <a:extLst>
              <a:ext uri="{FF2B5EF4-FFF2-40B4-BE49-F238E27FC236}">
                <a16:creationId xmlns:a16="http://schemas.microsoft.com/office/drawing/2014/main" id="{E9E4EEBB-F6B6-6EE2-44EF-9706BC6E917A}"/>
              </a:ext>
            </a:extLst>
          </p:cNvPr>
          <p:cNvSpPr/>
          <p:nvPr/>
        </p:nvSpPr>
        <p:spPr>
          <a:xfrm>
            <a:off x="0" y="2678478"/>
            <a:ext cx="8021781" cy="3542831"/>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chemeClr val="bg2">
              <a:alpha val="83334"/>
            </a:schemeClr>
          </a:solidFill>
        </p:spPr>
        <p:txBody>
          <a:bodyPr wrap="square" lIns="0" tIns="0" rIns="0" bIns="0" rtlCol="0"/>
          <a:lstStyle/>
          <a:p>
            <a:pPr marL="0" marR="0" lvl="0" indent="0" algn="l" defTabSz="91432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18" name="Straight Connector 17">
            <a:extLst>
              <a:ext uri="{FF2B5EF4-FFF2-40B4-BE49-F238E27FC236}">
                <a16:creationId xmlns:a16="http://schemas.microsoft.com/office/drawing/2014/main" id="{F70E568A-1C04-7331-96CF-6B98164DC413}"/>
              </a:ext>
            </a:extLst>
          </p:cNvPr>
          <p:cNvCxnSpPr>
            <a:cxnSpLocks/>
          </p:cNvCxnSpPr>
          <p:nvPr/>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4E3B727-21E7-F9DC-EF64-E0D06CA8D76C}"/>
              </a:ext>
            </a:extLst>
          </p:cNvPr>
          <p:cNvCxnSpPr>
            <a:cxnSpLocks/>
          </p:cNvCxnSpPr>
          <p:nvPr/>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D4E9CA0-1626-C68A-A04B-81DF7D7725B6}"/>
              </a:ext>
            </a:extLst>
          </p:cNvPr>
          <p:cNvSpPr>
            <a:spLocks noGrp="1"/>
          </p:cNvSpPr>
          <p:nvPr>
            <p:ph type="sldNum" sz="quarter" idx="12"/>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485B8111-60A3-4F1B-6DEA-70F35F3FDEFE}"/>
              </a:ext>
            </a:extLst>
          </p:cNvPr>
          <p:cNvSpPr>
            <a:spLocks noGrp="1"/>
          </p:cNvSpPr>
          <p:nvPr>
            <p:ph idx="1"/>
          </p:nvPr>
        </p:nvSpPr>
        <p:spPr>
          <a:xfrm>
            <a:off x="414529" y="1985054"/>
            <a:ext cx="5699209" cy="582509"/>
          </a:xfrm>
        </p:spPr>
        <p:txBody>
          <a:bodyPr/>
          <a:lstStyle/>
          <a:p>
            <a:pPr marL="0" indent="0">
              <a:buNone/>
            </a:pPr>
            <a:r>
              <a:rPr lang="en-US" sz="1600" dirty="0"/>
              <a:t>Download Sydney Health and register on the app to take full advantage of your Anthem plan.</a:t>
            </a:r>
          </a:p>
        </p:txBody>
      </p:sp>
      <p:sp>
        <p:nvSpPr>
          <p:cNvPr id="5" name="Title 4">
            <a:extLst>
              <a:ext uri="{FF2B5EF4-FFF2-40B4-BE49-F238E27FC236}">
                <a16:creationId xmlns:a16="http://schemas.microsoft.com/office/drawing/2014/main" id="{617FE4B3-35B9-D716-D3E6-6278DD8E3848}"/>
              </a:ext>
            </a:extLst>
          </p:cNvPr>
          <p:cNvSpPr>
            <a:spLocks noGrp="1"/>
          </p:cNvSpPr>
          <p:nvPr>
            <p:ph type="title"/>
          </p:nvPr>
        </p:nvSpPr>
        <p:spPr>
          <a:xfrm>
            <a:off x="414528" y="1219201"/>
            <a:ext cx="11149755" cy="632476"/>
          </a:xfrm>
        </p:spPr>
        <p:txBody>
          <a:bodyPr/>
          <a:lstStyle/>
          <a:p>
            <a:r>
              <a:rPr lang="en-US" dirty="0"/>
              <a:t>Sydney Health </a:t>
            </a:r>
            <a:r>
              <a:rPr lang="en-US" dirty="0">
                <a:solidFill>
                  <a:schemeClr val="accent1"/>
                </a:solidFill>
              </a:rPr>
              <a:t>mobile app</a:t>
            </a:r>
          </a:p>
        </p:txBody>
      </p:sp>
      <p:grpSp>
        <p:nvGrpSpPr>
          <p:cNvPr id="27" name="Group 26">
            <a:extLst>
              <a:ext uri="{FF2B5EF4-FFF2-40B4-BE49-F238E27FC236}">
                <a16:creationId xmlns:a16="http://schemas.microsoft.com/office/drawing/2014/main" id="{E91EED8F-3F2F-2841-A3FD-566DBF31B795}"/>
              </a:ext>
            </a:extLst>
          </p:cNvPr>
          <p:cNvGrpSpPr/>
          <p:nvPr/>
        </p:nvGrpSpPr>
        <p:grpSpPr>
          <a:xfrm>
            <a:off x="6886438" y="5227881"/>
            <a:ext cx="713465" cy="713465"/>
            <a:chOff x="5164828" y="3961550"/>
            <a:chExt cx="535099" cy="535099"/>
          </a:xfrm>
        </p:grpSpPr>
        <p:sp>
          <p:nvSpPr>
            <p:cNvPr id="7" name="Rounded Rectangle 20">
              <a:extLst>
                <a:ext uri="{FF2B5EF4-FFF2-40B4-BE49-F238E27FC236}">
                  <a16:creationId xmlns:a16="http://schemas.microsoft.com/office/drawing/2014/main" id="{82D1707F-2324-64ED-6400-9F2CF7037D21}"/>
                </a:ext>
              </a:extLst>
            </p:cNvPr>
            <p:cNvSpPr/>
            <p:nvPr/>
          </p:nvSpPr>
          <p:spPr bwMode="auto">
            <a:xfrm>
              <a:off x="5181774" y="3986372"/>
              <a:ext cx="495126" cy="494971"/>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CD4C7B51-302D-DCB1-656A-FD655A9BA4B6}"/>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64828" y="3961550"/>
              <a:ext cx="535099" cy="535099"/>
            </a:xfrm>
            <a:prstGeom prst="rect">
              <a:avLst/>
            </a:prstGeom>
          </p:spPr>
        </p:pic>
      </p:grpSp>
      <p:grpSp>
        <p:nvGrpSpPr>
          <p:cNvPr id="10" name="Group 9">
            <a:extLst>
              <a:ext uri="{FF2B5EF4-FFF2-40B4-BE49-F238E27FC236}">
                <a16:creationId xmlns:a16="http://schemas.microsoft.com/office/drawing/2014/main" id="{49E607B6-F239-2A13-41FB-7A97110176FC}"/>
              </a:ext>
            </a:extLst>
          </p:cNvPr>
          <p:cNvGrpSpPr/>
          <p:nvPr/>
        </p:nvGrpSpPr>
        <p:grpSpPr>
          <a:xfrm>
            <a:off x="414529" y="1"/>
            <a:ext cx="649855" cy="916545"/>
            <a:chOff x="1603435" y="3615342"/>
            <a:chExt cx="487391" cy="687409"/>
          </a:xfrm>
        </p:grpSpPr>
        <p:sp>
          <p:nvSpPr>
            <p:cNvPr id="11" name="Rectangle 10">
              <a:extLst>
                <a:ext uri="{FF2B5EF4-FFF2-40B4-BE49-F238E27FC236}">
                  <a16:creationId xmlns:a16="http://schemas.microsoft.com/office/drawing/2014/main" id="{A87A2D12-24B2-B251-E8A3-06CF65422037}"/>
                </a:ext>
              </a:extLst>
            </p:cNvPr>
            <p:cNvSpPr>
              <a:spLocks/>
            </p:cNvSpPr>
            <p:nvPr/>
          </p:nvSpPr>
          <p:spPr>
            <a:xfrm>
              <a:off x="1603435" y="3615342"/>
              <a:ext cx="487391" cy="6874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2" name="Graphic 11">
              <a:extLst>
                <a:ext uri="{FF2B5EF4-FFF2-40B4-BE49-F238E27FC236}">
                  <a16:creationId xmlns:a16="http://schemas.microsoft.com/office/drawing/2014/main" id="{07903979-89BB-CB22-D9F5-AD70805064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4399" y="3815589"/>
              <a:ext cx="405463" cy="405463"/>
            </a:xfrm>
            <a:prstGeom prst="rect">
              <a:avLst/>
            </a:prstGeom>
          </p:spPr>
        </p:pic>
      </p:grpSp>
      <p:sp>
        <p:nvSpPr>
          <p:cNvPr id="23" name="Content Placeholder 3">
            <a:extLst>
              <a:ext uri="{FF2B5EF4-FFF2-40B4-BE49-F238E27FC236}">
                <a16:creationId xmlns:a16="http://schemas.microsoft.com/office/drawing/2014/main" id="{2F36D317-7DDA-6B37-0048-90E8A6053C8F}"/>
              </a:ext>
            </a:extLst>
          </p:cNvPr>
          <p:cNvSpPr txBox="1">
            <a:spLocks/>
          </p:cNvSpPr>
          <p:nvPr/>
        </p:nvSpPr>
        <p:spPr>
          <a:xfrm>
            <a:off x="345911" y="2670236"/>
            <a:ext cx="2600494" cy="3240403"/>
          </a:xfrm>
          <a:prstGeom prst="rect">
            <a:avLst/>
          </a:prstGeom>
        </p:spPr>
        <p:txBody>
          <a:bodyPr vert="horz" lIns="0" tIns="0" rIns="0" bIns="0" rtlCol="0">
            <a:noAutofit/>
          </a:bodyPr>
          <a:lstStyle>
            <a:lvl1pPr marL="171450" indent="-171450" algn="l" defTabSz="685800" rtl="0" eaLnBrk="1" latinLnBrk="0" hangingPunct="1">
              <a:lnSpc>
                <a:spcPct val="95000"/>
              </a:lnSpc>
              <a:spcBef>
                <a:spcPts val="200"/>
              </a:spcBef>
              <a:spcAft>
                <a:spcPts val="800"/>
              </a:spcAft>
              <a:buClr>
                <a:schemeClr val="accent1"/>
              </a:buClr>
              <a:buSzPct val="100000"/>
              <a:buFont typeface="Futura PT Bold" panose="020B0902020204020203" pitchFamily="34" charset="77"/>
              <a:buChar char="◦"/>
              <a:defRPr sz="1400" kern="1200">
                <a:solidFill>
                  <a:srgbClr val="5E5E5E"/>
                </a:solidFill>
                <a:latin typeface="+mn-lt"/>
                <a:ea typeface="+mn-ea"/>
                <a:cs typeface="+mn-cs"/>
              </a:defRPr>
            </a:lvl1pPr>
            <a:lvl2pPr marL="400050" indent="-190500"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2pPr>
            <a:lvl3pPr marL="573088" indent="-150813"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3pPr>
            <a:lvl4pPr marL="746125" indent="-146050"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4pPr>
            <a:lvl5pPr marL="973138" indent="-169863"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ts val="1733"/>
              </a:lnSpc>
              <a:spcBef>
                <a:spcPts val="267"/>
              </a:spcBef>
              <a:spcAft>
                <a:spcPts val="667"/>
              </a:spcAft>
              <a:buClr>
                <a:srgbClr val="0079C2"/>
              </a:buClr>
              <a:buSzPct val="100000"/>
              <a:buFont typeface="Futura PT Bold" panose="020B0902020204020203" pitchFamily="34" charset="77"/>
              <a:buNone/>
              <a:tabLst/>
              <a:defRPr/>
            </a:pPr>
            <a:endPar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endParaRPr>
          </a:p>
          <a:p>
            <a:pPr marL="228594" marR="0" lvl="0" indent="-228594" algn="l" defTabSz="914377" rtl="0" eaLnBrk="1" fontAlgn="auto" latinLnBrk="0" hangingPunct="1">
              <a:lnSpc>
                <a:spcPts val="1733"/>
              </a:lnSpc>
              <a:spcBef>
                <a:spcPts val="267"/>
              </a:spcBef>
              <a:spcAft>
                <a:spcPts val="667"/>
              </a:spcAft>
              <a:buClr>
                <a:srgbClr val="0079C2"/>
              </a:buClr>
              <a:buSzPct val="100000"/>
              <a:buFont typeface="Futura PT Bold" panose="020B0902020204020203" pitchFamily="34" charset="77"/>
              <a:buChar char="◦"/>
              <a:tabLst/>
              <a:defRPr/>
            </a:pPr>
            <a:r>
              <a:rPr kumimoji="0" lang="en-US" sz="1600" b="1" i="0" u="none" strike="noStrike" kern="1200" cap="none" spc="0" normalizeH="0" baseline="0" noProof="0" dirty="0">
                <a:ln>
                  <a:noFill/>
                </a:ln>
                <a:solidFill>
                  <a:srgbClr val="5E5E5E"/>
                </a:solidFill>
                <a:effectLst/>
                <a:uLnTx/>
                <a:uFillTx/>
                <a:latin typeface="Arial" panose="020B0604020202020204"/>
                <a:ea typeface="+mn-ea"/>
                <a:cs typeface="+mn-cs"/>
              </a:rPr>
              <a:t>Find care </a:t>
            </a: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and </a:t>
            </a:r>
            <a:b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check costs.</a:t>
            </a:r>
          </a:p>
          <a:p>
            <a:pPr marL="228594" marR="0" lvl="0" indent="-228594" algn="l" defTabSz="914377" rtl="0" eaLnBrk="1" fontAlgn="auto" latinLnBrk="0" hangingPunct="1">
              <a:lnSpc>
                <a:spcPts val="1733"/>
              </a:lnSpc>
              <a:spcBef>
                <a:spcPts val="267"/>
              </a:spcBef>
              <a:spcAft>
                <a:spcPts val="667"/>
              </a:spcAft>
              <a:buClr>
                <a:srgbClr val="0079C2"/>
              </a:buClr>
              <a:buSzPct val="100000"/>
              <a:buFont typeface="Futura PT Bold" panose="020B0902020204020203" pitchFamily="34" charset="77"/>
              <a:buChar char="◦"/>
              <a:tabLst/>
              <a:defRPr/>
            </a:pP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See </a:t>
            </a:r>
            <a:r>
              <a:rPr kumimoji="0" lang="en-US" sz="1600" b="1" i="0" u="none" strike="noStrike" kern="1200" cap="none" spc="0" normalizeH="0" baseline="0" noProof="0" dirty="0">
                <a:ln>
                  <a:noFill/>
                </a:ln>
                <a:solidFill>
                  <a:srgbClr val="5E5E5E"/>
                </a:solidFill>
                <a:effectLst/>
                <a:uLnTx/>
                <a:uFillTx/>
                <a:latin typeface="Arial" panose="020B0604020202020204"/>
                <a:ea typeface="+mn-ea"/>
                <a:cs typeface="+mn-cs"/>
              </a:rPr>
              <a:t>all benefits</a:t>
            </a: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a:t>
            </a:r>
          </a:p>
          <a:p>
            <a:pPr marL="228594" marR="0" lvl="0" indent="-228594" algn="l" defTabSz="914377" rtl="0" eaLnBrk="1" fontAlgn="auto" latinLnBrk="0" hangingPunct="1">
              <a:lnSpc>
                <a:spcPts val="1733"/>
              </a:lnSpc>
              <a:spcBef>
                <a:spcPts val="267"/>
              </a:spcBef>
              <a:spcAft>
                <a:spcPts val="667"/>
              </a:spcAft>
              <a:buClr>
                <a:srgbClr val="0079C2"/>
              </a:buClr>
              <a:buSzPct val="100000"/>
              <a:buFont typeface="Futura PT Bold" panose="020B0902020204020203" pitchFamily="34" charset="77"/>
              <a:buChar char="◦"/>
              <a:tabLst/>
              <a:defRPr/>
            </a:pPr>
            <a:r>
              <a:rPr kumimoji="0" lang="en-US" sz="1600" b="1" i="0" u="none" strike="noStrike" kern="1200" cap="none" spc="0" normalizeH="0" baseline="0" noProof="0" dirty="0">
                <a:ln>
                  <a:noFill/>
                </a:ln>
                <a:solidFill>
                  <a:srgbClr val="5E5E5E"/>
                </a:solidFill>
                <a:effectLst/>
                <a:uLnTx/>
                <a:uFillTx/>
                <a:latin typeface="Arial" panose="020B0604020202020204"/>
                <a:ea typeface="+mn-ea"/>
                <a:cs typeface="+mn-cs"/>
              </a:rPr>
              <a:t>View claims </a:t>
            </a: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and payment information.</a:t>
            </a:r>
          </a:p>
          <a:p>
            <a:pPr marL="228594" marR="0" lvl="0" indent="-228594" algn="l" defTabSz="914377" rtl="0" eaLnBrk="1" fontAlgn="auto" latinLnBrk="0" hangingPunct="1">
              <a:lnSpc>
                <a:spcPts val="1733"/>
              </a:lnSpc>
              <a:spcBef>
                <a:spcPts val="267"/>
              </a:spcBef>
              <a:spcAft>
                <a:spcPts val="667"/>
              </a:spcAft>
              <a:buClr>
                <a:srgbClr val="0079C2"/>
              </a:buClr>
              <a:buSzPct val="100000"/>
              <a:buFont typeface="Futura PT Bold" panose="020B0902020204020203" pitchFamily="34" charset="77"/>
              <a:buChar char="◦"/>
              <a:tabLst/>
              <a:defRPr/>
            </a:pP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View and use </a:t>
            </a:r>
            <a:r>
              <a:rPr kumimoji="0" lang="en-US" sz="1600" b="1" i="0" u="none" strike="noStrike" kern="1200" cap="none" spc="0" normalizeH="0" baseline="0" noProof="0" dirty="0">
                <a:ln>
                  <a:noFill/>
                </a:ln>
                <a:solidFill>
                  <a:srgbClr val="5E5E5E"/>
                </a:solidFill>
                <a:effectLst/>
                <a:uLnTx/>
                <a:uFillTx/>
                <a:latin typeface="Arial" panose="020B0604020202020204"/>
                <a:ea typeface="+mn-ea"/>
                <a:cs typeface="+mn-cs"/>
              </a:rPr>
              <a:t>digital ID cards.</a:t>
            </a:r>
          </a:p>
          <a:p>
            <a:pPr marL="228594" marR="0" lvl="0" indent="-228594" algn="l" defTabSz="914377" rtl="0" eaLnBrk="1" fontAlgn="auto" latinLnBrk="0" hangingPunct="1">
              <a:lnSpc>
                <a:spcPts val="1733"/>
              </a:lnSpc>
              <a:spcBef>
                <a:spcPts val="267"/>
              </a:spcBef>
              <a:spcAft>
                <a:spcPts val="667"/>
              </a:spcAft>
              <a:buClr>
                <a:srgbClr val="0079C2"/>
              </a:buClr>
              <a:buSzPct val="100000"/>
              <a:buFont typeface="Futura PT Bold" panose="020B0902020204020203" pitchFamily="34" charset="77"/>
              <a:buChar char="◦"/>
              <a:tabLst/>
              <a:defRPr/>
            </a:pPr>
            <a:r>
              <a:rPr kumimoji="0" lang="en-US" sz="1600" b="1" i="0" u="none" strike="noStrike" kern="1200" cap="none" spc="0" normalizeH="0" baseline="0" noProof="0" dirty="0">
                <a:ln>
                  <a:noFill/>
                </a:ln>
                <a:solidFill>
                  <a:srgbClr val="5E5E5E"/>
                </a:solidFill>
                <a:effectLst/>
                <a:uLnTx/>
                <a:uFillTx/>
                <a:latin typeface="Arial" panose="020B0604020202020204"/>
                <a:ea typeface="+mn-ea"/>
                <a:cs typeface="+mn-cs"/>
              </a:rPr>
              <a:t>Manage prescription </a:t>
            </a: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orders and refills.</a:t>
            </a:r>
          </a:p>
          <a:p>
            <a:pPr marL="228594" marR="0" lvl="0" indent="-228594" algn="l" defTabSz="914377" rtl="0" eaLnBrk="1" fontAlgn="auto" latinLnBrk="0" hangingPunct="1">
              <a:lnSpc>
                <a:spcPts val="1733"/>
              </a:lnSpc>
              <a:spcBef>
                <a:spcPts val="267"/>
              </a:spcBef>
              <a:spcAft>
                <a:spcPts val="667"/>
              </a:spcAft>
              <a:buClr>
                <a:srgbClr val="0079C2"/>
              </a:buClr>
              <a:buSzPct val="100000"/>
              <a:buFont typeface="Futura PT Bold" panose="020B0902020204020203" pitchFamily="34" charset="77"/>
              <a:buChar char="◦"/>
              <a:tabLst/>
              <a:defRPr/>
            </a:pPr>
            <a:endPar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4" name="Content Placeholder 3">
            <a:extLst>
              <a:ext uri="{FF2B5EF4-FFF2-40B4-BE49-F238E27FC236}">
                <a16:creationId xmlns:a16="http://schemas.microsoft.com/office/drawing/2014/main" id="{4F96776E-6A2C-0A3C-01D9-0F4DA4706020}"/>
              </a:ext>
            </a:extLst>
          </p:cNvPr>
          <p:cNvSpPr txBox="1">
            <a:spLocks/>
          </p:cNvSpPr>
          <p:nvPr/>
        </p:nvSpPr>
        <p:spPr>
          <a:xfrm>
            <a:off x="3529747" y="2847525"/>
            <a:ext cx="2994691" cy="3262868"/>
          </a:xfrm>
          <a:prstGeom prst="rect">
            <a:avLst/>
          </a:prstGeom>
        </p:spPr>
        <p:txBody>
          <a:bodyPr vert="horz" lIns="0" tIns="0" rIns="0" bIns="0" rtlCol="0">
            <a:noAutofit/>
          </a:bodyPr>
          <a:lstStyle>
            <a:lvl1pPr marL="171450" indent="-171450" algn="l" defTabSz="685800" rtl="0" eaLnBrk="1" latinLnBrk="0" hangingPunct="1">
              <a:lnSpc>
                <a:spcPct val="95000"/>
              </a:lnSpc>
              <a:spcBef>
                <a:spcPts val="200"/>
              </a:spcBef>
              <a:spcAft>
                <a:spcPts val="800"/>
              </a:spcAft>
              <a:buClr>
                <a:schemeClr val="accent1"/>
              </a:buClr>
              <a:buSzPct val="100000"/>
              <a:buFont typeface="Futura PT Bold" panose="020B0902020204020203" pitchFamily="34" charset="77"/>
              <a:buChar char="◦"/>
              <a:defRPr sz="1400" kern="1200">
                <a:solidFill>
                  <a:srgbClr val="5E5E5E"/>
                </a:solidFill>
                <a:latin typeface="+mn-lt"/>
                <a:ea typeface="+mn-ea"/>
                <a:cs typeface="+mn-cs"/>
              </a:defRPr>
            </a:lvl1pPr>
            <a:lvl2pPr marL="400050" indent="-190500"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2pPr>
            <a:lvl3pPr marL="573088" indent="-150813"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3pPr>
            <a:lvl4pPr marL="746125" indent="-146050"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4pPr>
            <a:lvl5pPr marL="973138" indent="-169863"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marR="0" lvl="0" indent="-228594" algn="l" defTabSz="914377" rtl="0" eaLnBrk="1" fontAlgn="auto" latinLnBrk="0" hangingPunct="1">
              <a:lnSpc>
                <a:spcPts val="1733"/>
              </a:lnSpc>
              <a:spcBef>
                <a:spcPts val="267"/>
              </a:spcBef>
              <a:spcAft>
                <a:spcPts val="667"/>
              </a:spcAft>
              <a:buClr>
                <a:srgbClr val="0079C2"/>
              </a:buClr>
              <a:buSzPct val="100000"/>
              <a:buFont typeface="Futura PT Bold" panose="020B0902020204020203" pitchFamily="34" charset="77"/>
              <a:buChar char="◦"/>
              <a:tabLst/>
              <a:defRPr/>
            </a:pPr>
            <a:r>
              <a:rPr kumimoji="0" lang="en-US" sz="1600" b="1" i="0" u="none" strike="noStrike" kern="1200" cap="none" spc="0" normalizeH="0" baseline="0" noProof="0" dirty="0">
                <a:ln>
                  <a:noFill/>
                </a:ln>
                <a:solidFill>
                  <a:srgbClr val="5E5E5E"/>
                </a:solidFill>
                <a:effectLst/>
                <a:uLnTx/>
                <a:uFillTx/>
                <a:latin typeface="Arial" panose="020B0604020202020204"/>
                <a:ea typeface="+mn-ea"/>
                <a:cs typeface="+mn-cs"/>
              </a:rPr>
              <a:t>Get answers quickly </a:t>
            </a: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with the interactive chat feature.</a:t>
            </a:r>
          </a:p>
          <a:p>
            <a:pPr marL="228594" marR="0" lvl="0" indent="-228594" algn="l" defTabSz="914377" rtl="0" eaLnBrk="1" fontAlgn="auto" latinLnBrk="0" hangingPunct="1">
              <a:lnSpc>
                <a:spcPts val="1733"/>
              </a:lnSpc>
              <a:spcBef>
                <a:spcPts val="267"/>
              </a:spcBef>
              <a:spcAft>
                <a:spcPts val="667"/>
              </a:spcAft>
              <a:buClr>
                <a:srgbClr val="0079C2"/>
              </a:buClr>
              <a:buSzPct val="100000"/>
              <a:buFont typeface="Futura PT Bold" panose="020B0902020204020203" pitchFamily="34" charset="77"/>
              <a:buChar char="◦"/>
              <a:tabLst/>
              <a:defRPr/>
            </a:pP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Access </a:t>
            </a:r>
            <a:r>
              <a:rPr kumimoji="0" lang="en-US" sz="1600" b="1" i="0" u="none" strike="noStrike" kern="1200" cap="none" spc="0" normalizeH="0" baseline="0" noProof="0" dirty="0">
                <a:ln>
                  <a:noFill/>
                </a:ln>
                <a:solidFill>
                  <a:srgbClr val="5E5E5E"/>
                </a:solidFill>
                <a:effectLst/>
                <a:uLnTx/>
                <a:uFillTx/>
                <a:latin typeface="Arial" panose="020B0604020202020204"/>
                <a:ea typeface="+mn-ea"/>
                <a:cs typeface="+mn-cs"/>
              </a:rPr>
              <a:t>Telehealth</a:t>
            </a: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 .</a:t>
            </a:r>
          </a:p>
          <a:p>
            <a:pPr marL="228594" marR="0" lvl="0" indent="-228594" algn="l" defTabSz="914377" rtl="0" eaLnBrk="1" fontAlgn="auto" latinLnBrk="0" hangingPunct="1">
              <a:lnSpc>
                <a:spcPts val="1733"/>
              </a:lnSpc>
              <a:spcBef>
                <a:spcPts val="267"/>
              </a:spcBef>
              <a:spcAft>
                <a:spcPts val="667"/>
              </a:spcAft>
              <a:buClr>
                <a:srgbClr val="0079C2"/>
              </a:buClr>
              <a:buSzPct val="100000"/>
              <a:buFont typeface="Futura PT Bold" panose="020B0902020204020203" pitchFamily="34" charset="77"/>
              <a:buChar char="◦"/>
              <a:tabLst/>
              <a:defRPr/>
            </a:pP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Access </a:t>
            </a:r>
            <a:r>
              <a:rPr kumimoji="0" lang="en-US" sz="1600" b="1" i="0" u="none" strike="noStrike" kern="1200" cap="none" spc="0" normalizeH="0" baseline="0" noProof="0" dirty="0">
                <a:ln>
                  <a:noFill/>
                </a:ln>
                <a:solidFill>
                  <a:srgbClr val="5E5E5E"/>
                </a:solidFill>
                <a:effectLst/>
                <a:uLnTx/>
                <a:uFillTx/>
                <a:latin typeface="Arial" panose="020B0604020202020204"/>
                <a:ea typeface="+mn-ea"/>
                <a:cs typeface="+mn-cs"/>
              </a:rPr>
              <a:t>wellness resources </a:t>
            </a: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and rewards.</a:t>
            </a:r>
          </a:p>
          <a:p>
            <a:pPr marL="228594" marR="0" lvl="0" indent="-228594" algn="l" defTabSz="914377" rtl="0" eaLnBrk="1" fontAlgn="auto" latinLnBrk="0" hangingPunct="1">
              <a:lnSpc>
                <a:spcPts val="1733"/>
              </a:lnSpc>
              <a:spcBef>
                <a:spcPts val="267"/>
              </a:spcBef>
              <a:spcAft>
                <a:spcPts val="667"/>
              </a:spcAft>
              <a:buClr>
                <a:srgbClr val="0079C2"/>
              </a:buClr>
              <a:buSzPct val="100000"/>
              <a:buFont typeface="Futura PT Bold" panose="020B0902020204020203" pitchFamily="34" charset="77"/>
              <a:buChar char="◦"/>
              <a:tabLst/>
              <a:defRPr/>
            </a:pP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Sync with your </a:t>
            </a:r>
            <a:r>
              <a:rPr kumimoji="0" lang="en-US" sz="1600" b="1" i="0" u="none" strike="noStrike" kern="1200" cap="none" spc="0" normalizeH="0" baseline="0" noProof="0" dirty="0">
                <a:ln>
                  <a:noFill/>
                </a:ln>
                <a:solidFill>
                  <a:srgbClr val="5E5E5E"/>
                </a:solidFill>
                <a:effectLst/>
                <a:uLnTx/>
                <a:uFillTx/>
                <a:latin typeface="Arial" panose="020B0604020202020204"/>
                <a:ea typeface="+mn-ea"/>
                <a:cs typeface="+mn-cs"/>
              </a:rPr>
              <a:t>fitness tracker.</a:t>
            </a:r>
          </a:p>
          <a:p>
            <a:pPr marL="228594" marR="0" lvl="0" indent="-228594" algn="l" defTabSz="914377" rtl="0" eaLnBrk="1" fontAlgn="auto" latinLnBrk="0" hangingPunct="1">
              <a:lnSpc>
                <a:spcPts val="1733"/>
              </a:lnSpc>
              <a:spcBef>
                <a:spcPts val="267"/>
              </a:spcBef>
              <a:spcAft>
                <a:spcPts val="667"/>
              </a:spcAft>
              <a:buClr>
                <a:srgbClr val="0079C2"/>
              </a:buClr>
              <a:buSzPct val="100000"/>
              <a:buFont typeface="Futura PT Bold" panose="020B0902020204020203" pitchFamily="34" charset="77"/>
              <a:buChar char="◦"/>
              <a:tabLst/>
              <a:defRPr/>
            </a:pPr>
            <a:r>
              <a:rPr kumimoji="0" lang="en-US" sz="1600" b="1" i="0" u="none" strike="noStrike" kern="1200" cap="none" spc="0" normalizeH="0" baseline="0" noProof="0" dirty="0">
                <a:ln>
                  <a:noFill/>
                </a:ln>
                <a:solidFill>
                  <a:srgbClr val="5E5E5E"/>
                </a:solidFill>
                <a:effectLst/>
                <a:uLnTx/>
                <a:uFillTx/>
                <a:latin typeface="Arial" panose="020B0604020202020204"/>
                <a:ea typeface="+mn-ea"/>
                <a:cs typeface="+mn-cs"/>
              </a:rPr>
              <a:t>Reach Member Services </a:t>
            </a:r>
            <a:b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for support.</a:t>
            </a:r>
          </a:p>
          <a:p>
            <a:pPr marL="228594" marR="0" lvl="0" indent="-228594" algn="l" defTabSz="914377" rtl="0" eaLnBrk="1" fontAlgn="auto" latinLnBrk="0" hangingPunct="1">
              <a:lnSpc>
                <a:spcPts val="1733"/>
              </a:lnSpc>
              <a:spcBef>
                <a:spcPts val="267"/>
              </a:spcBef>
              <a:spcAft>
                <a:spcPts val="667"/>
              </a:spcAft>
              <a:buClr>
                <a:srgbClr val="0079C2"/>
              </a:buClr>
              <a:buSzPct val="100000"/>
              <a:buFont typeface="Futura PT Bold" panose="020B0902020204020203" pitchFamily="34" charset="77"/>
              <a:buChar char="◦"/>
              <a:tabLst/>
              <a:defRPr/>
            </a:pPr>
            <a:r>
              <a:rPr lang="en-US" sz="1600" dirty="0">
                <a:latin typeface="Arial" panose="020B0604020202020204"/>
              </a:rPr>
              <a:t>Track your meals with our </a:t>
            </a:r>
            <a:r>
              <a:rPr lang="en-US" sz="1600" b="1" dirty="0">
                <a:latin typeface="Arial" panose="020B0604020202020204"/>
              </a:rPr>
              <a:t>Nutrition Tracker</a:t>
            </a:r>
            <a:endParaRPr kumimoji="0" lang="en-US" sz="1600" b="1" i="0" u="none" strike="noStrike" kern="1200" cap="none" spc="0" normalizeH="0" baseline="0" noProof="0" dirty="0">
              <a:ln>
                <a:noFill/>
              </a:ln>
              <a:solidFill>
                <a:srgbClr val="5E5E5E"/>
              </a:solidFill>
              <a:effectLst/>
              <a:uLnTx/>
              <a:uFillTx/>
              <a:latin typeface="Arial" panose="020B0604020202020204"/>
              <a:ea typeface="+mn-ea"/>
              <a:cs typeface="+mn-cs"/>
            </a:endParaRPr>
          </a:p>
        </p:txBody>
      </p:sp>
      <p:pic>
        <p:nvPicPr>
          <p:cNvPr id="33" name="Picture 32">
            <a:extLst>
              <a:ext uri="{FF2B5EF4-FFF2-40B4-BE49-F238E27FC236}">
                <a16:creationId xmlns:a16="http://schemas.microsoft.com/office/drawing/2014/main" id="{92EAA353-3F72-D86A-7F6C-6D10D971F1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6128" y="1935672"/>
            <a:ext cx="1566145" cy="3047635"/>
          </a:xfrm>
          <a:prstGeom prst="rect">
            <a:avLst/>
          </a:prstGeom>
        </p:spPr>
      </p:pic>
    </p:spTree>
    <p:extLst>
      <p:ext uri="{BB962C8B-B14F-4D97-AF65-F5344CB8AC3E}">
        <p14:creationId xmlns:p14="http://schemas.microsoft.com/office/powerpoint/2010/main" val="13666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E7A0F6-1B18-BF48-82D5-2C44C735250E}"/>
              </a:ext>
            </a:extLst>
          </p:cNvPr>
          <p:cNvSpPr>
            <a:spLocks noGrp="1"/>
          </p:cNvSpPr>
          <p:nvPr>
            <p:ph type="sldNum" sz="quarter" idx="11"/>
          </p:nvPr>
        </p:nvSpPr>
        <p:spPr>
          <a:xfrm>
            <a:off x="1838326" y="5622925"/>
            <a:ext cx="277813" cy="115416"/>
          </a:xfrm>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631AB72-5CDB-4CDB-A620-CE5D0037423A}" type="slidenum">
              <a:rPr kumimoji="0" lang="en-US" altLang="en-US" sz="750" b="0" i="0" u="none" strike="noStrike" kern="1200" cap="none" spc="0" normalizeH="0" baseline="0" noProof="0">
                <a:ln>
                  <a:noFill/>
                </a:ln>
                <a:solidFill>
                  <a:srgbClr val="BFBFBF"/>
                </a:solidFill>
                <a:effectLst/>
                <a:uLnTx/>
                <a:uFillTx/>
                <a:latin typeface="Arial" panose="020B0604020202020204" pitchFamily="34" charset="0"/>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altLang="en-US" sz="750" b="0" i="0" u="none" strike="noStrike" kern="1200" cap="none" spc="0" normalizeH="0" baseline="0" noProof="0" dirty="0">
              <a:ln>
                <a:noFill/>
              </a:ln>
              <a:solidFill>
                <a:srgbClr val="BFBFBF"/>
              </a:solidFill>
              <a:effectLst/>
              <a:uLnTx/>
              <a:uFillTx/>
              <a:latin typeface="Arial" panose="020B0604020202020204" pitchFamily="34" charset="0"/>
              <a:ea typeface="+mn-ea"/>
              <a:cs typeface="Arial"/>
            </a:endParaRPr>
          </a:p>
        </p:txBody>
      </p:sp>
      <p:sp>
        <p:nvSpPr>
          <p:cNvPr id="7" name="object 17">
            <a:extLst>
              <a:ext uri="{FF2B5EF4-FFF2-40B4-BE49-F238E27FC236}">
                <a16:creationId xmlns:a16="http://schemas.microsoft.com/office/drawing/2014/main" id="{B38E2D6F-BF5F-4AE7-8E7D-48FDC1B69F5E}"/>
              </a:ext>
            </a:extLst>
          </p:cNvPr>
          <p:cNvSpPr txBox="1"/>
          <p:nvPr/>
        </p:nvSpPr>
        <p:spPr>
          <a:xfrm>
            <a:off x="1760601" y="164854"/>
            <a:ext cx="7002399" cy="369332"/>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86"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If you haven’t done so already…Register Today!</a:t>
            </a:r>
            <a:endParaRPr kumimoji="0"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362" name="Picture 2" descr="See the source image">
            <a:extLst>
              <a:ext uri="{FF2B5EF4-FFF2-40B4-BE49-F238E27FC236}">
                <a16:creationId xmlns:a16="http://schemas.microsoft.com/office/drawing/2014/main" id="{38629322-CA57-4F9C-B827-23E6F63743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7804" y="40693"/>
            <a:ext cx="1277796" cy="14293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5BE13CA-2771-430E-80E7-204BF01D1F04}"/>
              </a:ext>
            </a:extLst>
          </p:cNvPr>
          <p:cNvSpPr txBox="1"/>
          <p:nvPr/>
        </p:nvSpPr>
        <p:spPr>
          <a:xfrm>
            <a:off x="1600200" y="4267606"/>
            <a:ext cx="4343400" cy="1443152"/>
          </a:xfrm>
          <a:prstGeom prst="rect">
            <a:avLst/>
          </a:prstGeom>
          <a:solidFill>
            <a:schemeClr val="bg1">
              <a:lumMod val="95000"/>
            </a:schemeClr>
          </a:solidFill>
          <a:ln>
            <a:solidFill>
              <a:schemeClr val="bg1">
                <a:lumMod val="50000"/>
              </a:schemeClr>
            </a:solidFill>
          </a:ln>
        </p:spPr>
        <p:txBody>
          <a:bodyPr wrap="square" numCol="1"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Got to Anthem.com/register</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Provide the information requested</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Create a username and password</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Set your email preferences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Follow the prompts to complete your registration</a:t>
            </a:r>
          </a:p>
        </p:txBody>
      </p:sp>
      <p:sp>
        <p:nvSpPr>
          <p:cNvPr id="11" name="TextBox 10">
            <a:extLst>
              <a:ext uri="{FF2B5EF4-FFF2-40B4-BE49-F238E27FC236}">
                <a16:creationId xmlns:a16="http://schemas.microsoft.com/office/drawing/2014/main" id="{70EDD05D-F328-4B9B-8381-C402324A3F36}"/>
              </a:ext>
            </a:extLst>
          </p:cNvPr>
          <p:cNvSpPr txBox="1"/>
          <p:nvPr/>
        </p:nvSpPr>
        <p:spPr>
          <a:xfrm>
            <a:off x="6096000" y="4267606"/>
            <a:ext cx="4495800" cy="1443152"/>
          </a:xfrm>
          <a:prstGeom prst="rect">
            <a:avLst/>
          </a:prstGeom>
          <a:solidFill>
            <a:schemeClr val="bg1">
              <a:lumMod val="95000"/>
            </a:schemeClr>
          </a:solidFill>
          <a:ln>
            <a:solidFill>
              <a:schemeClr val="bg1">
                <a:lumMod val="50000"/>
              </a:schemeClr>
            </a:solidFill>
          </a:ln>
        </p:spPr>
        <p:txBody>
          <a:bodyPr wrap="square" numCol="1"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Download the free Sydney mobile app and Select </a:t>
            </a:r>
            <a:r>
              <a:rPr kumimoji="0" lang="en-US" sz="1200" b="0"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Register</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Confirm your identity</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Create a username and password</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Confirm your email preferences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Follow the prompts to complete your registration</a:t>
            </a:r>
          </a:p>
        </p:txBody>
      </p:sp>
      <p:pic>
        <p:nvPicPr>
          <p:cNvPr id="5" name="Picture 4">
            <a:extLst>
              <a:ext uri="{FF2B5EF4-FFF2-40B4-BE49-F238E27FC236}">
                <a16:creationId xmlns:a16="http://schemas.microsoft.com/office/drawing/2014/main" id="{BC912260-F2A5-4611-B8F2-E44D49F9B8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977232" y="1255453"/>
            <a:ext cx="3069905" cy="1883657"/>
          </a:xfrm>
          <a:prstGeom prst="rect">
            <a:avLst/>
          </a:prstGeom>
        </p:spPr>
      </p:pic>
      <p:pic>
        <p:nvPicPr>
          <p:cNvPr id="13" name="object 13">
            <a:extLst>
              <a:ext uri="{FF2B5EF4-FFF2-40B4-BE49-F238E27FC236}">
                <a16:creationId xmlns:a16="http://schemas.microsoft.com/office/drawing/2014/main" id="{9C0FB055-8A91-4A4E-AA10-AA0752E46743}"/>
              </a:ext>
            </a:extLst>
          </p:cNvPr>
          <p:cNvPicPr/>
          <p:nvPr/>
        </p:nvPicPr>
        <p:blipFill>
          <a:blip r:embed="rId6" cstate="print"/>
          <a:stretch>
            <a:fillRect/>
          </a:stretch>
        </p:blipFill>
        <p:spPr>
          <a:xfrm>
            <a:off x="6988290" y="986046"/>
            <a:ext cx="1277796" cy="2218097"/>
          </a:xfrm>
          <a:prstGeom prst="rect">
            <a:avLst/>
          </a:prstGeom>
        </p:spPr>
      </p:pic>
      <p:pic>
        <p:nvPicPr>
          <p:cNvPr id="14" name="Picture 13">
            <a:extLst>
              <a:ext uri="{FF2B5EF4-FFF2-40B4-BE49-F238E27FC236}">
                <a16:creationId xmlns:a16="http://schemas.microsoft.com/office/drawing/2014/main" id="{69B50451-3BD4-4F86-B523-9495027D1CBF}"/>
              </a:ext>
            </a:extLst>
          </p:cNvPr>
          <p:cNvPicPr>
            <a:picLocks noChangeAspect="1"/>
          </p:cNvPicPr>
          <p:nvPr/>
        </p:nvPicPr>
        <p:blipFill>
          <a:blip r:embed="rId7"/>
          <a:stretch>
            <a:fillRect/>
          </a:stretch>
        </p:blipFill>
        <p:spPr>
          <a:xfrm>
            <a:off x="8503488" y="2145092"/>
            <a:ext cx="2157854" cy="642871"/>
          </a:xfrm>
          <a:prstGeom prst="rect">
            <a:avLst/>
          </a:prstGeom>
        </p:spPr>
      </p:pic>
      <p:sp>
        <p:nvSpPr>
          <p:cNvPr id="6" name="Rectangle 5">
            <a:extLst>
              <a:ext uri="{FF2B5EF4-FFF2-40B4-BE49-F238E27FC236}">
                <a16:creationId xmlns:a16="http://schemas.microsoft.com/office/drawing/2014/main" id="{76D6D8B2-C88D-4EBA-A3F0-F5F6321C3E4C}"/>
              </a:ext>
            </a:extLst>
          </p:cNvPr>
          <p:cNvSpPr/>
          <p:nvPr/>
        </p:nvSpPr>
        <p:spPr>
          <a:xfrm>
            <a:off x="3810000" y="3105835"/>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C8100B4B-498C-4037-A61A-AA5F274F6362}"/>
              </a:ext>
            </a:extLst>
          </p:cNvPr>
          <p:cNvSpPr txBox="1"/>
          <p:nvPr/>
        </p:nvSpPr>
        <p:spPr>
          <a:xfrm>
            <a:off x="1600201" y="6340804"/>
            <a:ext cx="7840599" cy="307777"/>
          </a:xfrm>
          <a:prstGeom prst="rect">
            <a:avLst/>
          </a:prstGeom>
          <a:solidFill>
            <a:schemeClr val="accent1">
              <a:lumMod val="20000"/>
              <a:lumOff val="80000"/>
            </a:schemeClr>
          </a:solidFill>
          <a:ln>
            <a:solidFill>
              <a:schemeClr val="accent1">
                <a:lumMod val="60000"/>
                <a:lumOff val="40000"/>
              </a:schemeClr>
            </a:solidFill>
          </a:ln>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Need help signing up? </a:t>
            </a: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Call your member services number on the back of your Anthem ID card. </a:t>
            </a:r>
          </a:p>
        </p:txBody>
      </p:sp>
      <p:pic>
        <p:nvPicPr>
          <p:cNvPr id="15" name="Picture 14">
            <a:extLst>
              <a:ext uri="{FF2B5EF4-FFF2-40B4-BE49-F238E27FC236}">
                <a16:creationId xmlns:a16="http://schemas.microsoft.com/office/drawing/2014/main" id="{9223782A-0EE3-4309-BD22-B3D7CE360EF1}"/>
              </a:ext>
            </a:extLst>
          </p:cNvPr>
          <p:cNvPicPr>
            <a:picLocks noChangeAspect="1"/>
          </p:cNvPicPr>
          <p:nvPr/>
        </p:nvPicPr>
        <p:blipFill>
          <a:blip r:embed="rId8"/>
          <a:stretch>
            <a:fillRect/>
          </a:stretch>
        </p:blipFill>
        <p:spPr>
          <a:xfrm>
            <a:off x="2116138" y="3426705"/>
            <a:ext cx="2848098" cy="701502"/>
          </a:xfrm>
          <a:prstGeom prst="rect">
            <a:avLst/>
          </a:prstGeom>
        </p:spPr>
      </p:pic>
      <p:pic>
        <p:nvPicPr>
          <p:cNvPr id="18" name="Picture 17">
            <a:extLst>
              <a:ext uri="{FF2B5EF4-FFF2-40B4-BE49-F238E27FC236}">
                <a16:creationId xmlns:a16="http://schemas.microsoft.com/office/drawing/2014/main" id="{3B9102A9-A897-4C5E-8A0C-932255664365}"/>
              </a:ext>
            </a:extLst>
          </p:cNvPr>
          <p:cNvPicPr>
            <a:picLocks noChangeAspect="1"/>
          </p:cNvPicPr>
          <p:nvPr/>
        </p:nvPicPr>
        <p:blipFill>
          <a:blip r:embed="rId9"/>
          <a:stretch>
            <a:fillRect/>
          </a:stretch>
        </p:blipFill>
        <p:spPr>
          <a:xfrm>
            <a:off x="6645585" y="3302450"/>
            <a:ext cx="3228975" cy="729837"/>
          </a:xfrm>
          <a:prstGeom prst="rect">
            <a:avLst/>
          </a:prstGeom>
        </p:spPr>
      </p:pic>
      <p:sp>
        <p:nvSpPr>
          <p:cNvPr id="3" name="Slide Number Placeholder 2">
            <a:extLst>
              <a:ext uri="{FF2B5EF4-FFF2-40B4-BE49-F238E27FC236}">
                <a16:creationId xmlns:a16="http://schemas.microsoft.com/office/drawing/2014/main" id="{6A772DCF-F44D-88C8-645B-45EBC3114AE6}"/>
              </a:ext>
            </a:extLst>
          </p:cNvPr>
          <p:cNvSpPr txBox="1">
            <a:spLocks/>
          </p:cNvSpPr>
          <p:nvPr/>
        </p:nvSpPr>
        <p:spPr>
          <a:xfrm>
            <a:off x="0" y="6289904"/>
            <a:ext cx="369795" cy="365125"/>
          </a:xfrm>
          <a:prstGeom prst="rect">
            <a:avLst/>
          </a:prstGeom>
        </p:spPr>
        <p:txBody>
          <a:bodyPr vert="horz" lIns="91440" tIns="45720" rIns="91440" bIns="45720" rtlCol="0" anchor="ctr"/>
          <a:lstStyle>
            <a:defPPr>
              <a:defRPr lang="en-US"/>
            </a:defPPr>
            <a:lvl1pPr marL="0" algn="r" defTabSz="914400" rtl="0" eaLnBrk="1" latinLnBrk="0" hangingPunct="1">
              <a:defRPr sz="506" kern="1200">
                <a:solidFill>
                  <a:schemeClr val="bg1">
                    <a:lumMod val="65000"/>
                  </a:schemeClr>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smtClean="0">
                <a:ln>
                  <a:noFill/>
                </a:ln>
                <a:solidFill>
                  <a:srgbClr val="5E5E5E"/>
                </a:solidFill>
                <a:effectLst/>
                <a:uLnTx/>
                <a:uFillTx/>
                <a:latin typeface="Arial" panose="020B0604020202020204"/>
                <a:ea typeface="+mn-ea"/>
                <a:cs typeface="Arial" panose="020B0604020202020204" pitchFamily="34" charset="0"/>
                <a:sym typeface="Calibri" panose="020F0502020204030204"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55799335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AD4697-2679-9841-B264-6AF034039F8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C7B48-3DF1-234A-A422-6A26E5E3BEFD}"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itle 2">
            <a:extLst>
              <a:ext uri="{FF2B5EF4-FFF2-40B4-BE49-F238E27FC236}">
                <a16:creationId xmlns:a16="http://schemas.microsoft.com/office/drawing/2014/main" id="{B50137E8-6890-4D49-BB7C-0AC13D3EA866}"/>
              </a:ext>
            </a:extLst>
          </p:cNvPr>
          <p:cNvSpPr>
            <a:spLocks noGrp="1"/>
          </p:cNvSpPr>
          <p:nvPr>
            <p:ph type="title"/>
          </p:nvPr>
        </p:nvSpPr>
        <p:spPr/>
        <p:txBody>
          <a:bodyPr/>
          <a:lstStyle/>
          <a:p>
            <a:r>
              <a:rPr lang="en-US" dirty="0"/>
              <a:t>ConditionCare </a:t>
            </a:r>
            <a:r>
              <a:rPr lang="en-US" dirty="0">
                <a:solidFill>
                  <a:schemeClr val="accent1"/>
                </a:solidFill>
              </a:rPr>
              <a:t>support</a:t>
            </a:r>
          </a:p>
        </p:txBody>
      </p:sp>
      <p:grpSp>
        <p:nvGrpSpPr>
          <p:cNvPr id="8" name="Group 7"/>
          <p:cNvGrpSpPr/>
          <p:nvPr/>
        </p:nvGrpSpPr>
        <p:grpSpPr>
          <a:xfrm>
            <a:off x="695760" y="420607"/>
            <a:ext cx="431075" cy="556060"/>
            <a:chOff x="5883276" y="1827213"/>
            <a:chExt cx="536574" cy="692150"/>
          </a:xfrm>
          <a:solidFill>
            <a:schemeClr val="bg1"/>
          </a:solidFill>
        </p:grpSpPr>
        <p:sp>
          <p:nvSpPr>
            <p:cNvPr id="9" name="Freeform 22"/>
            <p:cNvSpPr>
              <a:spLocks noEditPoints="1"/>
            </p:cNvSpPr>
            <p:nvPr/>
          </p:nvSpPr>
          <p:spPr bwMode="auto">
            <a:xfrm>
              <a:off x="5883276" y="1827213"/>
              <a:ext cx="536574" cy="692150"/>
            </a:xfrm>
            <a:custGeom>
              <a:avLst/>
              <a:gdLst>
                <a:gd name="T0" fmla="*/ 833 w 891"/>
                <a:gd name="T1" fmla="*/ 895 h 1163"/>
                <a:gd name="T2" fmla="*/ 834 w 891"/>
                <a:gd name="T3" fmla="*/ 545 h 1163"/>
                <a:gd name="T4" fmla="*/ 720 w 891"/>
                <a:gd name="T5" fmla="*/ 223 h 1163"/>
                <a:gd name="T6" fmla="*/ 715 w 891"/>
                <a:gd name="T7" fmla="*/ 50 h 1163"/>
                <a:gd name="T8" fmla="*/ 224 w 891"/>
                <a:gd name="T9" fmla="*/ 0 h 1163"/>
                <a:gd name="T10" fmla="*/ 165 w 891"/>
                <a:gd name="T11" fmla="*/ 202 h 1163"/>
                <a:gd name="T12" fmla="*/ 89 w 891"/>
                <a:gd name="T13" fmla="*/ 365 h 1163"/>
                <a:gd name="T14" fmla="*/ 122 w 891"/>
                <a:gd name="T15" fmla="*/ 839 h 1163"/>
                <a:gd name="T16" fmla="*/ 19 w 891"/>
                <a:gd name="T17" fmla="*/ 1141 h 1163"/>
                <a:gd name="T18" fmla="*/ 52 w 891"/>
                <a:gd name="T19" fmla="*/ 1163 h 1163"/>
                <a:gd name="T20" fmla="*/ 83 w 891"/>
                <a:gd name="T21" fmla="*/ 949 h 1163"/>
                <a:gd name="T22" fmla="*/ 314 w 891"/>
                <a:gd name="T23" fmla="*/ 820 h 1163"/>
                <a:gd name="T24" fmla="*/ 445 w 891"/>
                <a:gd name="T25" fmla="*/ 1081 h 1163"/>
                <a:gd name="T26" fmla="*/ 471 w 891"/>
                <a:gd name="T27" fmla="*/ 1065 h 1163"/>
                <a:gd name="T28" fmla="*/ 789 w 891"/>
                <a:gd name="T29" fmla="*/ 929 h 1163"/>
                <a:gd name="T30" fmla="*/ 843 w 891"/>
                <a:gd name="T31" fmla="*/ 1163 h 1163"/>
                <a:gd name="T32" fmla="*/ 875 w 891"/>
                <a:gd name="T33" fmla="*/ 1139 h 1163"/>
                <a:gd name="T34" fmla="*/ 722 w 891"/>
                <a:gd name="T35" fmla="*/ 805 h 1163"/>
                <a:gd name="T36" fmla="*/ 718 w 891"/>
                <a:gd name="T37" fmla="*/ 809 h 1163"/>
                <a:gd name="T38" fmla="*/ 579 w 891"/>
                <a:gd name="T39" fmla="*/ 757 h 1163"/>
                <a:gd name="T40" fmla="*/ 652 w 891"/>
                <a:gd name="T41" fmla="*/ 504 h 1163"/>
                <a:gd name="T42" fmla="*/ 521 w 891"/>
                <a:gd name="T43" fmla="*/ 294 h 1163"/>
                <a:gd name="T44" fmla="*/ 389 w 891"/>
                <a:gd name="T45" fmla="*/ 229 h 1163"/>
                <a:gd name="T46" fmla="*/ 674 w 891"/>
                <a:gd name="T47" fmla="*/ 256 h 1163"/>
                <a:gd name="T48" fmla="*/ 722 w 891"/>
                <a:gd name="T49" fmla="*/ 805 h 1163"/>
                <a:gd name="T50" fmla="*/ 339 w 891"/>
                <a:gd name="T51" fmla="*/ 616 h 1163"/>
                <a:gd name="T52" fmla="*/ 333 w 891"/>
                <a:gd name="T53" fmla="*/ 241 h 1163"/>
                <a:gd name="T54" fmla="*/ 521 w 891"/>
                <a:gd name="T55" fmla="*/ 351 h 1163"/>
                <a:gd name="T56" fmla="*/ 443 w 891"/>
                <a:gd name="T57" fmla="*/ 678 h 1163"/>
                <a:gd name="T58" fmla="*/ 230 w 891"/>
                <a:gd name="T59" fmla="*/ 56 h 1163"/>
                <a:gd name="T60" fmla="*/ 658 w 891"/>
                <a:gd name="T61" fmla="*/ 56 h 1163"/>
                <a:gd name="T62" fmla="*/ 443 w 891"/>
                <a:gd name="T63" fmla="*/ 171 h 1163"/>
                <a:gd name="T64" fmla="*/ 230 w 891"/>
                <a:gd name="T65" fmla="*/ 56 h 1163"/>
                <a:gd name="T66" fmla="*/ 216 w 891"/>
                <a:gd name="T67" fmla="*/ 796 h 1163"/>
                <a:gd name="T68" fmla="*/ 166 w 891"/>
                <a:gd name="T69" fmla="*/ 805 h 1163"/>
                <a:gd name="T70" fmla="*/ 213 w 891"/>
                <a:gd name="T71" fmla="*/ 256 h 1163"/>
                <a:gd name="T72" fmla="*/ 272 w 891"/>
                <a:gd name="T73" fmla="*/ 244 h 1163"/>
                <a:gd name="T74" fmla="*/ 293 w 891"/>
                <a:gd name="T75" fmla="*/ 649 h 1163"/>
                <a:gd name="T76" fmla="*/ 316 w 891"/>
                <a:gd name="T77" fmla="*/ 757 h 1163"/>
                <a:gd name="T78" fmla="*/ 216 w 891"/>
                <a:gd name="T79" fmla="*/ 796 h 1163"/>
                <a:gd name="T80" fmla="*/ 446 w 891"/>
                <a:gd name="T81" fmla="*/ 985 h 1163"/>
                <a:gd name="T82" fmla="*/ 392 w 891"/>
                <a:gd name="T83" fmla="*/ 726 h 1163"/>
                <a:gd name="T84" fmla="*/ 506 w 891"/>
                <a:gd name="T85" fmla="*/ 723 h 1163"/>
                <a:gd name="T86" fmla="*/ 446 w 891"/>
                <a:gd name="T87" fmla="*/ 985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1" h="1163">
                  <a:moveTo>
                    <a:pt x="833" y="895"/>
                  </a:moveTo>
                  <a:lnTo>
                    <a:pt x="833" y="895"/>
                  </a:lnTo>
                  <a:cubicBezTo>
                    <a:pt x="817" y="873"/>
                    <a:pt x="795" y="854"/>
                    <a:pt x="768" y="837"/>
                  </a:cubicBezTo>
                  <a:cubicBezTo>
                    <a:pt x="815" y="776"/>
                    <a:pt x="840" y="665"/>
                    <a:pt x="834" y="545"/>
                  </a:cubicBezTo>
                  <a:cubicBezTo>
                    <a:pt x="831" y="482"/>
                    <a:pt x="818" y="420"/>
                    <a:pt x="799" y="365"/>
                  </a:cubicBezTo>
                  <a:cubicBezTo>
                    <a:pt x="780" y="309"/>
                    <a:pt x="753" y="262"/>
                    <a:pt x="720" y="223"/>
                  </a:cubicBezTo>
                  <a:cubicBezTo>
                    <a:pt x="722" y="216"/>
                    <a:pt x="723" y="209"/>
                    <a:pt x="723" y="202"/>
                  </a:cubicBezTo>
                  <a:lnTo>
                    <a:pt x="715" y="50"/>
                  </a:lnTo>
                  <a:cubicBezTo>
                    <a:pt x="713" y="22"/>
                    <a:pt x="691" y="0"/>
                    <a:pt x="663" y="0"/>
                  </a:cubicBezTo>
                  <a:lnTo>
                    <a:pt x="224" y="0"/>
                  </a:lnTo>
                  <a:cubicBezTo>
                    <a:pt x="197" y="0"/>
                    <a:pt x="175" y="22"/>
                    <a:pt x="173" y="50"/>
                  </a:cubicBezTo>
                  <a:lnTo>
                    <a:pt x="165" y="202"/>
                  </a:lnTo>
                  <a:cubicBezTo>
                    <a:pt x="164" y="209"/>
                    <a:pt x="166" y="216"/>
                    <a:pt x="168" y="223"/>
                  </a:cubicBezTo>
                  <a:cubicBezTo>
                    <a:pt x="135" y="262"/>
                    <a:pt x="108" y="309"/>
                    <a:pt x="89" y="365"/>
                  </a:cubicBezTo>
                  <a:cubicBezTo>
                    <a:pt x="69" y="420"/>
                    <a:pt x="57" y="482"/>
                    <a:pt x="54" y="545"/>
                  </a:cubicBezTo>
                  <a:cubicBezTo>
                    <a:pt x="47" y="667"/>
                    <a:pt x="73" y="779"/>
                    <a:pt x="122" y="839"/>
                  </a:cubicBezTo>
                  <a:cubicBezTo>
                    <a:pt x="80" y="863"/>
                    <a:pt x="53" y="889"/>
                    <a:pt x="34" y="920"/>
                  </a:cubicBezTo>
                  <a:cubicBezTo>
                    <a:pt x="4" y="973"/>
                    <a:pt x="0" y="1039"/>
                    <a:pt x="19" y="1141"/>
                  </a:cubicBezTo>
                  <a:cubicBezTo>
                    <a:pt x="21" y="1154"/>
                    <a:pt x="33" y="1163"/>
                    <a:pt x="46" y="1163"/>
                  </a:cubicBezTo>
                  <a:cubicBezTo>
                    <a:pt x="48" y="1163"/>
                    <a:pt x="50" y="1163"/>
                    <a:pt x="52" y="1163"/>
                  </a:cubicBezTo>
                  <a:cubicBezTo>
                    <a:pt x="67" y="1160"/>
                    <a:pt x="77" y="1145"/>
                    <a:pt x="74" y="1130"/>
                  </a:cubicBezTo>
                  <a:cubicBezTo>
                    <a:pt x="57" y="1043"/>
                    <a:pt x="59" y="989"/>
                    <a:pt x="83" y="949"/>
                  </a:cubicBezTo>
                  <a:cubicBezTo>
                    <a:pt x="106" y="910"/>
                    <a:pt x="152" y="880"/>
                    <a:pt x="236" y="849"/>
                  </a:cubicBezTo>
                  <a:lnTo>
                    <a:pt x="314" y="820"/>
                  </a:lnTo>
                  <a:lnTo>
                    <a:pt x="419" y="1064"/>
                  </a:lnTo>
                  <a:cubicBezTo>
                    <a:pt x="424" y="1074"/>
                    <a:pt x="434" y="1081"/>
                    <a:pt x="445" y="1081"/>
                  </a:cubicBezTo>
                  <a:cubicBezTo>
                    <a:pt x="445" y="1081"/>
                    <a:pt x="445" y="1081"/>
                    <a:pt x="445" y="1081"/>
                  </a:cubicBezTo>
                  <a:cubicBezTo>
                    <a:pt x="456" y="1081"/>
                    <a:pt x="466" y="1075"/>
                    <a:pt x="471" y="1065"/>
                  </a:cubicBezTo>
                  <a:lnTo>
                    <a:pt x="586" y="821"/>
                  </a:lnTo>
                  <a:cubicBezTo>
                    <a:pt x="691" y="852"/>
                    <a:pt x="754" y="885"/>
                    <a:pt x="789" y="929"/>
                  </a:cubicBezTo>
                  <a:cubicBezTo>
                    <a:pt x="824" y="974"/>
                    <a:pt x="833" y="1035"/>
                    <a:pt x="819" y="1131"/>
                  </a:cubicBezTo>
                  <a:cubicBezTo>
                    <a:pt x="817" y="1147"/>
                    <a:pt x="827" y="1161"/>
                    <a:pt x="843" y="1163"/>
                  </a:cubicBezTo>
                  <a:cubicBezTo>
                    <a:pt x="844" y="1163"/>
                    <a:pt x="845" y="1163"/>
                    <a:pt x="847" y="1163"/>
                  </a:cubicBezTo>
                  <a:cubicBezTo>
                    <a:pt x="861" y="1163"/>
                    <a:pt x="873" y="1153"/>
                    <a:pt x="875" y="1139"/>
                  </a:cubicBezTo>
                  <a:cubicBezTo>
                    <a:pt x="891" y="1028"/>
                    <a:pt x="878" y="952"/>
                    <a:pt x="833" y="895"/>
                  </a:cubicBezTo>
                  <a:close/>
                  <a:moveTo>
                    <a:pt x="722" y="805"/>
                  </a:moveTo>
                  <a:lnTo>
                    <a:pt x="722" y="805"/>
                  </a:lnTo>
                  <a:cubicBezTo>
                    <a:pt x="720" y="806"/>
                    <a:pt x="719" y="808"/>
                    <a:pt x="718" y="809"/>
                  </a:cubicBezTo>
                  <a:cubicBezTo>
                    <a:pt x="682" y="792"/>
                    <a:pt x="637" y="777"/>
                    <a:pt x="584" y="762"/>
                  </a:cubicBezTo>
                  <a:cubicBezTo>
                    <a:pt x="582" y="760"/>
                    <a:pt x="580" y="759"/>
                    <a:pt x="579" y="757"/>
                  </a:cubicBezTo>
                  <a:cubicBezTo>
                    <a:pt x="565" y="742"/>
                    <a:pt x="560" y="716"/>
                    <a:pt x="560" y="694"/>
                  </a:cubicBezTo>
                  <a:cubicBezTo>
                    <a:pt x="616" y="653"/>
                    <a:pt x="652" y="583"/>
                    <a:pt x="652" y="504"/>
                  </a:cubicBezTo>
                  <a:cubicBezTo>
                    <a:pt x="652" y="442"/>
                    <a:pt x="651" y="396"/>
                    <a:pt x="636" y="360"/>
                  </a:cubicBezTo>
                  <a:cubicBezTo>
                    <a:pt x="617" y="316"/>
                    <a:pt x="579" y="294"/>
                    <a:pt x="521" y="294"/>
                  </a:cubicBezTo>
                  <a:cubicBezTo>
                    <a:pt x="494" y="294"/>
                    <a:pt x="433" y="282"/>
                    <a:pt x="403" y="253"/>
                  </a:cubicBezTo>
                  <a:cubicBezTo>
                    <a:pt x="396" y="245"/>
                    <a:pt x="391" y="237"/>
                    <a:pt x="389" y="229"/>
                  </a:cubicBezTo>
                  <a:cubicBezTo>
                    <a:pt x="481" y="223"/>
                    <a:pt x="576" y="232"/>
                    <a:pt x="665" y="255"/>
                  </a:cubicBezTo>
                  <a:cubicBezTo>
                    <a:pt x="668" y="256"/>
                    <a:pt x="671" y="256"/>
                    <a:pt x="674" y="256"/>
                  </a:cubicBezTo>
                  <a:cubicBezTo>
                    <a:pt x="734" y="326"/>
                    <a:pt x="771" y="431"/>
                    <a:pt x="778" y="548"/>
                  </a:cubicBezTo>
                  <a:cubicBezTo>
                    <a:pt x="783" y="656"/>
                    <a:pt x="761" y="757"/>
                    <a:pt x="722" y="805"/>
                  </a:cubicBezTo>
                  <a:close/>
                  <a:moveTo>
                    <a:pt x="339" y="616"/>
                  </a:moveTo>
                  <a:lnTo>
                    <a:pt x="339" y="616"/>
                  </a:lnTo>
                  <a:cubicBezTo>
                    <a:pt x="310" y="576"/>
                    <a:pt x="292" y="523"/>
                    <a:pt x="292" y="475"/>
                  </a:cubicBezTo>
                  <a:cubicBezTo>
                    <a:pt x="292" y="423"/>
                    <a:pt x="310" y="294"/>
                    <a:pt x="333" y="241"/>
                  </a:cubicBezTo>
                  <a:cubicBezTo>
                    <a:pt x="338" y="260"/>
                    <a:pt x="348" y="277"/>
                    <a:pt x="363" y="292"/>
                  </a:cubicBezTo>
                  <a:cubicBezTo>
                    <a:pt x="411" y="340"/>
                    <a:pt x="495" y="351"/>
                    <a:pt x="521" y="351"/>
                  </a:cubicBezTo>
                  <a:cubicBezTo>
                    <a:pt x="588" y="351"/>
                    <a:pt x="596" y="382"/>
                    <a:pt x="596" y="504"/>
                  </a:cubicBezTo>
                  <a:cubicBezTo>
                    <a:pt x="596" y="600"/>
                    <a:pt x="527" y="678"/>
                    <a:pt x="443" y="678"/>
                  </a:cubicBezTo>
                  <a:cubicBezTo>
                    <a:pt x="405" y="678"/>
                    <a:pt x="368" y="656"/>
                    <a:pt x="339" y="616"/>
                  </a:cubicBezTo>
                  <a:close/>
                  <a:moveTo>
                    <a:pt x="230" y="56"/>
                  </a:moveTo>
                  <a:lnTo>
                    <a:pt x="230" y="56"/>
                  </a:lnTo>
                  <a:lnTo>
                    <a:pt x="658" y="56"/>
                  </a:lnTo>
                  <a:lnTo>
                    <a:pt x="666" y="197"/>
                  </a:lnTo>
                  <a:cubicBezTo>
                    <a:pt x="594" y="179"/>
                    <a:pt x="519" y="171"/>
                    <a:pt x="443" y="171"/>
                  </a:cubicBezTo>
                  <a:cubicBezTo>
                    <a:pt x="368" y="171"/>
                    <a:pt x="293" y="179"/>
                    <a:pt x="222" y="197"/>
                  </a:cubicBezTo>
                  <a:lnTo>
                    <a:pt x="230" y="56"/>
                  </a:lnTo>
                  <a:close/>
                  <a:moveTo>
                    <a:pt x="216" y="796"/>
                  </a:moveTo>
                  <a:lnTo>
                    <a:pt x="216" y="796"/>
                  </a:lnTo>
                  <a:cubicBezTo>
                    <a:pt x="200" y="802"/>
                    <a:pt x="185" y="808"/>
                    <a:pt x="171" y="814"/>
                  </a:cubicBezTo>
                  <a:cubicBezTo>
                    <a:pt x="170" y="811"/>
                    <a:pt x="169" y="808"/>
                    <a:pt x="166" y="805"/>
                  </a:cubicBezTo>
                  <a:cubicBezTo>
                    <a:pt x="127" y="757"/>
                    <a:pt x="105" y="656"/>
                    <a:pt x="110" y="548"/>
                  </a:cubicBezTo>
                  <a:cubicBezTo>
                    <a:pt x="117" y="431"/>
                    <a:pt x="154" y="326"/>
                    <a:pt x="213" y="256"/>
                  </a:cubicBezTo>
                  <a:cubicBezTo>
                    <a:pt x="217" y="256"/>
                    <a:pt x="220" y="256"/>
                    <a:pt x="223" y="255"/>
                  </a:cubicBezTo>
                  <a:cubicBezTo>
                    <a:pt x="239" y="251"/>
                    <a:pt x="256" y="247"/>
                    <a:pt x="272" y="244"/>
                  </a:cubicBezTo>
                  <a:cubicBezTo>
                    <a:pt x="250" y="314"/>
                    <a:pt x="236" y="424"/>
                    <a:pt x="236" y="475"/>
                  </a:cubicBezTo>
                  <a:cubicBezTo>
                    <a:pt x="236" y="536"/>
                    <a:pt x="257" y="599"/>
                    <a:pt x="293" y="649"/>
                  </a:cubicBezTo>
                  <a:cubicBezTo>
                    <a:pt x="307" y="668"/>
                    <a:pt x="323" y="684"/>
                    <a:pt x="339" y="696"/>
                  </a:cubicBezTo>
                  <a:cubicBezTo>
                    <a:pt x="339" y="712"/>
                    <a:pt x="335" y="736"/>
                    <a:pt x="316" y="757"/>
                  </a:cubicBezTo>
                  <a:cubicBezTo>
                    <a:pt x="316" y="758"/>
                    <a:pt x="315" y="759"/>
                    <a:pt x="314" y="760"/>
                  </a:cubicBezTo>
                  <a:lnTo>
                    <a:pt x="216" y="796"/>
                  </a:lnTo>
                  <a:close/>
                  <a:moveTo>
                    <a:pt x="446" y="985"/>
                  </a:moveTo>
                  <a:lnTo>
                    <a:pt x="446" y="985"/>
                  </a:lnTo>
                  <a:lnTo>
                    <a:pt x="362" y="791"/>
                  </a:lnTo>
                  <a:cubicBezTo>
                    <a:pt x="377" y="772"/>
                    <a:pt x="388" y="750"/>
                    <a:pt x="392" y="726"/>
                  </a:cubicBezTo>
                  <a:cubicBezTo>
                    <a:pt x="409" y="731"/>
                    <a:pt x="426" y="734"/>
                    <a:pt x="443" y="734"/>
                  </a:cubicBezTo>
                  <a:cubicBezTo>
                    <a:pt x="465" y="734"/>
                    <a:pt x="486" y="730"/>
                    <a:pt x="506" y="723"/>
                  </a:cubicBezTo>
                  <a:cubicBezTo>
                    <a:pt x="509" y="746"/>
                    <a:pt x="517" y="773"/>
                    <a:pt x="536" y="794"/>
                  </a:cubicBezTo>
                  <a:lnTo>
                    <a:pt x="446" y="9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23"/>
            <p:cNvSpPr>
              <a:spLocks/>
            </p:cNvSpPr>
            <p:nvPr/>
          </p:nvSpPr>
          <p:spPr bwMode="auto">
            <a:xfrm>
              <a:off x="6211888" y="2468563"/>
              <a:ext cx="119062" cy="33338"/>
            </a:xfrm>
            <a:custGeom>
              <a:avLst/>
              <a:gdLst>
                <a:gd name="T0" fmla="*/ 169 w 197"/>
                <a:gd name="T1" fmla="*/ 0 h 56"/>
                <a:gd name="T2" fmla="*/ 169 w 197"/>
                <a:gd name="T3" fmla="*/ 0 h 56"/>
                <a:gd name="T4" fmla="*/ 28 w 197"/>
                <a:gd name="T5" fmla="*/ 0 h 56"/>
                <a:gd name="T6" fmla="*/ 0 w 197"/>
                <a:gd name="T7" fmla="*/ 28 h 56"/>
                <a:gd name="T8" fmla="*/ 28 w 197"/>
                <a:gd name="T9" fmla="*/ 56 h 56"/>
                <a:gd name="T10" fmla="*/ 169 w 197"/>
                <a:gd name="T11" fmla="*/ 56 h 56"/>
                <a:gd name="T12" fmla="*/ 197 w 197"/>
                <a:gd name="T13" fmla="*/ 28 h 56"/>
                <a:gd name="T14" fmla="*/ 169 w 197"/>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56">
                  <a:moveTo>
                    <a:pt x="169" y="0"/>
                  </a:moveTo>
                  <a:lnTo>
                    <a:pt x="169" y="0"/>
                  </a:lnTo>
                  <a:lnTo>
                    <a:pt x="28" y="0"/>
                  </a:lnTo>
                  <a:cubicBezTo>
                    <a:pt x="13" y="0"/>
                    <a:pt x="0" y="13"/>
                    <a:pt x="0" y="28"/>
                  </a:cubicBezTo>
                  <a:cubicBezTo>
                    <a:pt x="0" y="44"/>
                    <a:pt x="13" y="56"/>
                    <a:pt x="28" y="56"/>
                  </a:cubicBezTo>
                  <a:lnTo>
                    <a:pt x="169" y="56"/>
                  </a:lnTo>
                  <a:cubicBezTo>
                    <a:pt x="184" y="56"/>
                    <a:pt x="197" y="44"/>
                    <a:pt x="197" y="28"/>
                  </a:cubicBezTo>
                  <a:cubicBezTo>
                    <a:pt x="197" y="13"/>
                    <a:pt x="184" y="0"/>
                    <a:pt x="16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890BBE0-4E69-EA83-80E0-517037051FC5}"/>
              </a:ext>
            </a:extLst>
          </p:cNvPr>
          <p:cNvGrpSpPr/>
          <p:nvPr/>
        </p:nvGrpSpPr>
        <p:grpSpPr>
          <a:xfrm>
            <a:off x="414529" y="-3254"/>
            <a:ext cx="649855" cy="916545"/>
            <a:chOff x="3726035" y="3615342"/>
            <a:chExt cx="487391" cy="687409"/>
          </a:xfrm>
        </p:grpSpPr>
        <p:sp>
          <p:nvSpPr>
            <p:cNvPr id="15" name="Rectangle 14">
              <a:extLst>
                <a:ext uri="{FF2B5EF4-FFF2-40B4-BE49-F238E27FC236}">
                  <a16:creationId xmlns:a16="http://schemas.microsoft.com/office/drawing/2014/main" id="{1A4A31A1-B4EA-DC06-D95B-90F7DAE46835}"/>
                </a:ext>
              </a:extLst>
            </p:cNvPr>
            <p:cNvSpPr>
              <a:spLocks/>
            </p:cNvSpPr>
            <p:nvPr/>
          </p:nvSpPr>
          <p:spPr>
            <a:xfrm>
              <a:off x="3726035" y="3615342"/>
              <a:ext cx="487391" cy="6874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Graphic 15">
              <a:extLst>
                <a:ext uri="{FF2B5EF4-FFF2-40B4-BE49-F238E27FC236}">
                  <a16:creationId xmlns:a16="http://schemas.microsoft.com/office/drawing/2014/main" id="{A4E95992-0F54-F633-5D27-1DD2AC9B796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766999" y="3861127"/>
              <a:ext cx="405463" cy="405463"/>
            </a:xfrm>
            <a:prstGeom prst="rect">
              <a:avLst/>
            </a:prstGeom>
          </p:spPr>
        </p:pic>
      </p:grpSp>
      <p:sp>
        <p:nvSpPr>
          <p:cNvPr id="17" name="Rectangle 16">
            <a:extLst>
              <a:ext uri="{FF2B5EF4-FFF2-40B4-BE49-F238E27FC236}">
                <a16:creationId xmlns:a16="http://schemas.microsoft.com/office/drawing/2014/main" id="{F34971FD-4B0C-64A8-0CC6-5CBE4A05AA4E}"/>
              </a:ext>
            </a:extLst>
          </p:cNvPr>
          <p:cNvSpPr/>
          <p:nvPr/>
        </p:nvSpPr>
        <p:spPr>
          <a:xfrm>
            <a:off x="0" y="2140895"/>
            <a:ext cx="8347675" cy="40861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7E79C980-7DD2-BAEE-F70C-559226173022}"/>
              </a:ext>
            </a:extLst>
          </p:cNvPr>
          <p:cNvSpPr txBox="1"/>
          <p:nvPr/>
        </p:nvSpPr>
        <p:spPr>
          <a:xfrm>
            <a:off x="0" y="2476218"/>
            <a:ext cx="4014029" cy="327346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133" b="1" i="0" u="none" strike="noStrike" kern="1200" cap="none" spc="0" normalizeH="0" baseline="0" noProof="0" dirty="0">
                <a:ln>
                  <a:noFill/>
                </a:ln>
                <a:solidFill>
                  <a:srgbClr val="4F81BD">
                    <a:lumMod val="60000"/>
                    <a:lumOff val="40000"/>
                  </a:srgbClr>
                </a:solidFill>
                <a:effectLst/>
                <a:uLnTx/>
                <a:uFillTx/>
                <a:latin typeface="Calibri"/>
                <a:ea typeface="+mn-ea"/>
                <a:cs typeface="+mn-cs"/>
              </a:rPr>
              <a:t>24/7 access to a nurse care manager if you have:</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133" b="1" i="0" u="none" strike="noStrike" kern="1200" cap="none" spc="0" normalizeH="0" baseline="0" noProof="0" dirty="0">
              <a:ln>
                <a:noFill/>
              </a:ln>
              <a:solidFill>
                <a:srgbClr val="C0504D"/>
              </a:solidFill>
              <a:effectLst/>
              <a:uLnTx/>
              <a:uFillTx/>
              <a:latin typeface="Calibri"/>
              <a:ea typeface="+mn-ea"/>
              <a:cs typeface="+mn-cs"/>
            </a:endParaRPr>
          </a:p>
          <a:p>
            <a:pPr marL="380990" marR="0" lvl="0" indent="-380990" algn="l" defTabSz="914400" rtl="0" eaLnBrk="1" fontAlgn="auto" latinLnBrk="0" hangingPunct="1">
              <a:lnSpc>
                <a:spcPct val="100000"/>
              </a:lnSpc>
              <a:spcBef>
                <a:spcPts val="800"/>
              </a:spcBef>
              <a:spcAft>
                <a:spcPts val="0"/>
              </a:spcAft>
              <a:buClrTx/>
              <a:buSzTx/>
              <a:buFont typeface="System Font Regular"/>
              <a:buChar char="◦"/>
              <a:tabLst/>
              <a:defRPr/>
            </a:pPr>
            <a:r>
              <a:rPr kumimoji="0" lang="en-US" sz="1867" b="0" i="0" u="none" strike="noStrike" kern="1200" cap="none" spc="0" normalizeH="0" baseline="0" noProof="0" dirty="0">
                <a:ln>
                  <a:noFill/>
                </a:ln>
                <a:solidFill>
                  <a:prstClr val="white"/>
                </a:solidFill>
                <a:effectLst/>
                <a:uLnTx/>
                <a:uFillTx/>
                <a:latin typeface="Calibri"/>
                <a:ea typeface="+mn-ea"/>
                <a:cs typeface="+mn-cs"/>
              </a:rPr>
              <a:t>Asthma </a:t>
            </a:r>
            <a:r>
              <a:rPr kumimoji="0" lang="en-US" sz="1400" b="0" i="0" u="none" strike="noStrike" kern="1200" cap="none" spc="0" normalizeH="0" baseline="0" noProof="0" dirty="0">
                <a:ln>
                  <a:noFill/>
                </a:ln>
                <a:solidFill>
                  <a:prstClr val="white"/>
                </a:solidFill>
                <a:effectLst/>
                <a:uLnTx/>
                <a:uFillTx/>
                <a:latin typeface="Calibri"/>
                <a:ea typeface="+mn-ea"/>
                <a:cs typeface="+mn-cs"/>
              </a:rPr>
              <a:t>(Pediatric &amp; Adult)</a:t>
            </a:r>
          </a:p>
          <a:p>
            <a:pPr marL="380990" marR="0" lvl="0" indent="-380990" algn="l" defTabSz="914400" rtl="0" eaLnBrk="1" fontAlgn="auto" latinLnBrk="0" hangingPunct="1">
              <a:lnSpc>
                <a:spcPct val="100000"/>
              </a:lnSpc>
              <a:spcBef>
                <a:spcPts val="800"/>
              </a:spcBef>
              <a:spcAft>
                <a:spcPts val="0"/>
              </a:spcAft>
              <a:buClrTx/>
              <a:buSzTx/>
              <a:buFont typeface="System Font Regular"/>
              <a:buChar char="◦"/>
              <a:tabLst/>
              <a:defRPr/>
            </a:pPr>
            <a:r>
              <a:rPr kumimoji="0" lang="en-US" sz="1870" b="0" i="0" u="none" strike="noStrike" kern="1200" cap="none" spc="0" normalizeH="0" baseline="0" noProof="0" dirty="0">
                <a:ln>
                  <a:noFill/>
                </a:ln>
                <a:solidFill>
                  <a:prstClr val="white"/>
                </a:solidFill>
                <a:effectLst/>
                <a:uLnTx/>
                <a:uFillTx/>
                <a:latin typeface="Calibri"/>
                <a:ea typeface="+mn-ea"/>
                <a:cs typeface="+mn-cs"/>
              </a:rPr>
              <a:t>COPD</a:t>
            </a:r>
          </a:p>
          <a:p>
            <a:pPr marL="380990" marR="0" lvl="0" indent="-380990" algn="l" defTabSz="914400" rtl="0" eaLnBrk="1" fontAlgn="auto" latinLnBrk="0" hangingPunct="1">
              <a:lnSpc>
                <a:spcPct val="100000"/>
              </a:lnSpc>
              <a:spcBef>
                <a:spcPts val="800"/>
              </a:spcBef>
              <a:spcAft>
                <a:spcPts val="0"/>
              </a:spcAft>
              <a:buClrTx/>
              <a:buSzTx/>
              <a:buFont typeface="System Font Regular"/>
              <a:buChar char="◦"/>
              <a:tabLst/>
              <a:defRPr/>
            </a:pPr>
            <a:r>
              <a:rPr kumimoji="0" lang="en-US" sz="1867" b="0" i="0" u="none" strike="noStrike" kern="1200" cap="none" spc="0" normalizeH="0" baseline="0" noProof="0" dirty="0">
                <a:ln>
                  <a:noFill/>
                </a:ln>
                <a:solidFill>
                  <a:prstClr val="white"/>
                </a:solidFill>
                <a:effectLst/>
                <a:uLnTx/>
                <a:uFillTx/>
                <a:latin typeface="Calibri"/>
                <a:ea typeface="+mn-ea"/>
                <a:cs typeface="+mn-cs"/>
              </a:rPr>
              <a:t>Diabetes </a:t>
            </a:r>
            <a:r>
              <a:rPr kumimoji="0" lang="en-US" sz="1400" b="0" i="0" u="none" strike="noStrike" kern="1200" cap="none" spc="0" normalizeH="0" baseline="0" noProof="0" dirty="0">
                <a:ln>
                  <a:noFill/>
                </a:ln>
                <a:solidFill>
                  <a:prstClr val="white"/>
                </a:solidFill>
                <a:effectLst/>
                <a:uLnTx/>
                <a:uFillTx/>
                <a:latin typeface="Calibri"/>
                <a:ea typeface="+mn-ea"/>
                <a:cs typeface="+mn-cs"/>
              </a:rPr>
              <a:t>(Pediatric &amp; Adult, Type I &amp; II)</a:t>
            </a:r>
          </a:p>
          <a:p>
            <a:pPr marL="380990" marR="0" lvl="0" indent="-380990" algn="l" defTabSz="914400" rtl="0" eaLnBrk="1" fontAlgn="auto" latinLnBrk="0" hangingPunct="1">
              <a:lnSpc>
                <a:spcPct val="100000"/>
              </a:lnSpc>
              <a:spcBef>
                <a:spcPts val="800"/>
              </a:spcBef>
              <a:spcAft>
                <a:spcPts val="0"/>
              </a:spcAft>
              <a:buClrTx/>
              <a:buSzTx/>
              <a:buFont typeface="System Font Regular"/>
              <a:buChar char="◦"/>
              <a:tabLst/>
              <a:defRPr/>
            </a:pPr>
            <a:r>
              <a:rPr kumimoji="0" lang="en-US" sz="1867" b="0" i="0" u="none" strike="noStrike" kern="1200" cap="none" spc="0" normalizeH="0" baseline="0" noProof="0" dirty="0">
                <a:ln>
                  <a:noFill/>
                </a:ln>
                <a:solidFill>
                  <a:prstClr val="white"/>
                </a:solidFill>
                <a:effectLst/>
                <a:uLnTx/>
                <a:uFillTx/>
                <a:latin typeface="Calibri"/>
                <a:ea typeface="+mn-ea"/>
                <a:cs typeface="+mn-cs"/>
              </a:rPr>
              <a:t>Heart Disease or </a:t>
            </a:r>
          </a:p>
          <a:p>
            <a:pPr marL="380990" marR="0" lvl="0" indent="-380990" algn="l" defTabSz="914400" rtl="0" eaLnBrk="1" fontAlgn="auto" latinLnBrk="0" hangingPunct="1">
              <a:lnSpc>
                <a:spcPct val="100000"/>
              </a:lnSpc>
              <a:spcBef>
                <a:spcPts val="800"/>
              </a:spcBef>
              <a:spcAft>
                <a:spcPts val="0"/>
              </a:spcAft>
              <a:buClrTx/>
              <a:buSzTx/>
              <a:buFont typeface="System Font Regular"/>
              <a:buChar char="◦"/>
              <a:tabLst/>
              <a:defRPr/>
            </a:pPr>
            <a:r>
              <a:rPr kumimoji="0" lang="en-US" sz="1867" b="0" i="0" u="none" strike="noStrike" kern="1200" cap="none" spc="0" normalizeH="0" baseline="0" noProof="0" dirty="0">
                <a:ln>
                  <a:noFill/>
                </a:ln>
                <a:solidFill>
                  <a:prstClr val="white"/>
                </a:solidFill>
                <a:effectLst/>
                <a:uLnTx/>
                <a:uFillTx/>
                <a:latin typeface="Calibri"/>
                <a:ea typeface="+mn-ea"/>
                <a:cs typeface="+mn-cs"/>
              </a:rPr>
              <a:t>Heart Failure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3000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AEE8C8B-1E17-BEAD-EC1F-2D6A5F63BF9C}"/>
              </a:ext>
            </a:extLst>
          </p:cNvPr>
          <p:cNvSpPr txBox="1"/>
          <p:nvPr/>
        </p:nvSpPr>
        <p:spPr>
          <a:xfrm rot="10800000" flipV="1">
            <a:off x="4106889" y="2420748"/>
            <a:ext cx="4108055" cy="3642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4F81BD">
                    <a:lumMod val="60000"/>
                    <a:lumOff val="40000"/>
                  </a:srgbClr>
                </a:solidFill>
                <a:effectLst/>
                <a:uLnTx/>
                <a:uFillTx/>
                <a:latin typeface="Calibri"/>
                <a:ea typeface="+mn-ea"/>
                <a:cs typeface="+mn-cs"/>
              </a:rPr>
              <a:t>The nurse care manager can help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C0504D"/>
              </a:solidFill>
              <a:effectLst/>
              <a:uLnTx/>
              <a:uFillTx/>
              <a:latin typeface="Calibri"/>
              <a:ea typeface="+mn-ea"/>
              <a:cs typeface="+mn-cs"/>
            </a:endParaRPr>
          </a:p>
          <a:p>
            <a:pPr marL="380990" marR="0" lvl="0" indent="-380990" algn="l" defTabSz="914400" rtl="0" eaLnBrk="1" fontAlgn="auto" latinLnBrk="0" hangingPunct="1">
              <a:lnSpc>
                <a:spcPct val="100000"/>
              </a:lnSpc>
              <a:spcBef>
                <a:spcPts val="800"/>
              </a:spcBef>
              <a:spcAft>
                <a:spcPts val="0"/>
              </a:spcAft>
              <a:buClrTx/>
              <a:buSzTx/>
              <a:buFont typeface="System Font Regular"/>
              <a:buChar char="◦"/>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Manage your condition.</a:t>
            </a:r>
          </a:p>
          <a:p>
            <a:pPr marL="380990" marR="0" lvl="0" indent="-380990" algn="l" defTabSz="914400" rtl="0" eaLnBrk="1" fontAlgn="auto" latinLnBrk="0" hangingPunct="1">
              <a:lnSpc>
                <a:spcPct val="100000"/>
              </a:lnSpc>
              <a:spcBef>
                <a:spcPts val="800"/>
              </a:spcBef>
              <a:spcAft>
                <a:spcPts val="0"/>
              </a:spcAft>
              <a:buClrTx/>
              <a:buSzTx/>
              <a:buFont typeface="System Font Regular"/>
              <a:buChar char="◦"/>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Follow your doctor’s </a:t>
            </a:r>
            <a:br>
              <a:rPr kumimoji="0" lang="en-US" b="0" i="0" u="none" strike="noStrike" kern="1200" cap="none" spc="0" normalizeH="0" baseline="0" noProof="0" dirty="0">
                <a:ln>
                  <a:noFill/>
                </a:ln>
                <a:solidFill>
                  <a:prstClr val="white"/>
                </a:solidFill>
                <a:effectLst/>
                <a:uLnTx/>
                <a:uFillTx/>
                <a:latin typeface="Calibri"/>
                <a:ea typeface="+mn-ea"/>
                <a:cs typeface="+mn-cs"/>
              </a:rPr>
            </a:br>
            <a:r>
              <a:rPr kumimoji="0" lang="en-US" b="0" i="0" u="none" strike="noStrike" kern="1200" cap="none" spc="0" normalizeH="0" baseline="0" noProof="0" dirty="0">
                <a:ln>
                  <a:noFill/>
                </a:ln>
                <a:solidFill>
                  <a:prstClr val="white"/>
                </a:solidFill>
                <a:effectLst/>
                <a:uLnTx/>
                <a:uFillTx/>
                <a:latin typeface="Calibri"/>
                <a:ea typeface="+mn-ea"/>
                <a:cs typeface="+mn-cs"/>
              </a:rPr>
              <a:t>care plan.</a:t>
            </a:r>
          </a:p>
          <a:p>
            <a:pPr marL="380990" marR="0" lvl="0" indent="-380990" algn="l" defTabSz="914400" rtl="0" eaLnBrk="1" fontAlgn="auto" latinLnBrk="0" hangingPunct="1">
              <a:lnSpc>
                <a:spcPct val="100000"/>
              </a:lnSpc>
              <a:spcBef>
                <a:spcPts val="800"/>
              </a:spcBef>
              <a:spcAft>
                <a:spcPts val="0"/>
              </a:spcAft>
              <a:buClrTx/>
              <a:buSzTx/>
              <a:buFont typeface="System Font Regular"/>
              <a:buChar char="◦"/>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Provide information to help you recover.</a:t>
            </a:r>
          </a:p>
          <a:p>
            <a:pPr marL="380990" marR="0" lvl="0" indent="-380990" algn="l" defTabSz="914400" rtl="0" eaLnBrk="1" fontAlgn="auto" latinLnBrk="0" hangingPunct="1">
              <a:lnSpc>
                <a:spcPct val="100000"/>
              </a:lnSpc>
              <a:spcBef>
                <a:spcPts val="800"/>
              </a:spcBef>
              <a:spcAft>
                <a:spcPts val="0"/>
              </a:spcAft>
              <a:buClrTx/>
              <a:buSzTx/>
              <a:buFont typeface="System Font Regular"/>
              <a:buChar char="◦"/>
              <a:tabLst/>
              <a:defRPr/>
            </a:pPr>
            <a:r>
              <a:rPr kumimoji="0" lang="en-US" b="0" i="0" u="none" strike="noStrike" kern="0" cap="none" spc="0" normalizeH="0" baseline="0" noProof="0" dirty="0">
                <a:ln>
                  <a:noFill/>
                </a:ln>
                <a:solidFill>
                  <a:prstClr val="white"/>
                </a:solidFill>
                <a:effectLst/>
                <a:uLnTx/>
                <a:uFillTx/>
                <a:latin typeface="Calibri"/>
                <a:ea typeface="+mn-ea"/>
                <a:cs typeface="+mn-cs"/>
              </a:rPr>
              <a:t>You also have additional support from </a:t>
            </a:r>
            <a:r>
              <a:rPr kumimoji="0" lang="en-US" b="1" i="0" u="none" strike="noStrike" kern="0" cap="none" spc="0" normalizeH="0" baseline="0" noProof="0" dirty="0">
                <a:ln>
                  <a:noFill/>
                </a:ln>
                <a:solidFill>
                  <a:prstClr val="white"/>
                </a:solidFill>
                <a:effectLst/>
                <a:uLnTx/>
                <a:uFillTx/>
                <a:latin typeface="Calibri"/>
                <a:ea typeface="+mn-ea"/>
                <a:cs typeface="+mn-cs"/>
              </a:rPr>
              <a:t>dietitians, health educators, and pharmacists.</a:t>
            </a:r>
          </a:p>
        </p:txBody>
      </p:sp>
      <p:cxnSp>
        <p:nvCxnSpPr>
          <p:cNvPr id="20" name="Straight Connector 19">
            <a:extLst>
              <a:ext uri="{FF2B5EF4-FFF2-40B4-BE49-F238E27FC236}">
                <a16:creationId xmlns:a16="http://schemas.microsoft.com/office/drawing/2014/main" id="{92506520-45E4-1D48-2E4C-620565EFE4F6}"/>
              </a:ext>
            </a:extLst>
          </p:cNvPr>
          <p:cNvCxnSpPr>
            <a:cxnSpLocks/>
          </p:cNvCxnSpPr>
          <p:nvPr/>
        </p:nvCxnSpPr>
        <p:spPr>
          <a:xfrm>
            <a:off x="4014029" y="2879518"/>
            <a:ext cx="0" cy="31588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7D6CA5D3-3A91-A0E4-7CC1-D10633D6DE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8347675" y="2140893"/>
            <a:ext cx="3842592" cy="4084320"/>
          </a:xfrm>
          <a:prstGeom prst="rect">
            <a:avLst/>
          </a:prstGeom>
        </p:spPr>
      </p:pic>
    </p:spTree>
    <p:extLst>
      <p:ext uri="{BB962C8B-B14F-4D97-AF65-F5344CB8AC3E}">
        <p14:creationId xmlns:p14="http://schemas.microsoft.com/office/powerpoint/2010/main" val="79536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wo people sitting on a couch looking at a computer&#10;&#10;Description automatically generated">
            <a:extLst>
              <a:ext uri="{FF2B5EF4-FFF2-40B4-BE49-F238E27FC236}">
                <a16:creationId xmlns:a16="http://schemas.microsoft.com/office/drawing/2014/main" id="{A850F686-FF35-99F6-C644-71F6A55E58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4501" y="629920"/>
            <a:ext cx="3401568" cy="2267712"/>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ECA56110-C2D5-FE24-8E31-061734EB4D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3017" y="3962400"/>
            <a:ext cx="3401776" cy="2267712"/>
          </a:xfrm>
          <a:prstGeom prst="rect">
            <a:avLst/>
          </a:prstGeom>
        </p:spPr>
      </p:pic>
      <p:sp>
        <p:nvSpPr>
          <p:cNvPr id="20" name="Rectangle 19">
            <a:extLst>
              <a:ext uri="{FF2B5EF4-FFF2-40B4-BE49-F238E27FC236}">
                <a16:creationId xmlns:a16="http://schemas.microsoft.com/office/drawing/2014/main" id="{A7F5B85F-2EB9-A9BD-3C62-54470A720250}"/>
              </a:ext>
            </a:extLst>
          </p:cNvPr>
          <p:cNvSpPr/>
          <p:nvPr/>
        </p:nvSpPr>
        <p:spPr>
          <a:xfrm>
            <a:off x="2129" y="2173897"/>
            <a:ext cx="7247467" cy="3872943"/>
          </a:xfrm>
          <a:prstGeom prst="rect">
            <a:avLst/>
          </a:prstGeom>
          <a:solidFill>
            <a:schemeClr val="bg2">
              <a:alpha val="83334"/>
            </a:schemeClr>
          </a:solidFill>
        </p:spPr>
        <p:txBody>
          <a:bodyPr wrap="square" lIns="0" tIns="0" rIns="0" bIns="0" rtlCol="0"/>
          <a:lstStyle/>
          <a:p>
            <a:pPr marL="0" marR="0" lvl="0" indent="0" algn="l" defTabSz="9143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descr="A person using a computer&#10;&#10;Description automatically generated with low confidence">
            <a:extLst>
              <a:ext uri="{FF2B5EF4-FFF2-40B4-BE49-F238E27FC236}">
                <a16:creationId xmlns:a16="http://schemas.microsoft.com/office/drawing/2014/main" id="{0F4F3E27-26F0-B1AC-7AAC-1A13F74E87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4117" y="2184400"/>
            <a:ext cx="3397883" cy="2265680"/>
          </a:xfrm>
          <a:prstGeom prst="rect">
            <a:avLst/>
          </a:prstGeom>
        </p:spPr>
      </p:pic>
      <p:sp>
        <p:nvSpPr>
          <p:cNvPr id="21" name="TextBox 20">
            <a:extLst>
              <a:ext uri="{FF2B5EF4-FFF2-40B4-BE49-F238E27FC236}">
                <a16:creationId xmlns:a16="http://schemas.microsoft.com/office/drawing/2014/main" id="{839D9399-0282-5549-7757-CEF07F1DF233}"/>
              </a:ext>
            </a:extLst>
          </p:cNvPr>
          <p:cNvSpPr txBox="1"/>
          <p:nvPr/>
        </p:nvSpPr>
        <p:spPr>
          <a:xfrm>
            <a:off x="141964" y="3442889"/>
            <a:ext cx="2237443"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1600"/>
              </a:spcAft>
              <a:buClrTx/>
              <a:buSzTx/>
              <a:buFontTx/>
              <a:buNone/>
              <a:tabLst/>
              <a:defRPr/>
            </a:pP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Access to screenings, tools, and trackers for preconception/fertility, pregnancy, and children through age five (and beyond)</a:t>
            </a:r>
          </a:p>
        </p:txBody>
      </p:sp>
      <p:sp>
        <p:nvSpPr>
          <p:cNvPr id="23" name="TextBox 22">
            <a:extLst>
              <a:ext uri="{FF2B5EF4-FFF2-40B4-BE49-F238E27FC236}">
                <a16:creationId xmlns:a16="http://schemas.microsoft.com/office/drawing/2014/main" id="{3ACC373A-E4CD-BF92-10AC-BFA43673C703}"/>
              </a:ext>
            </a:extLst>
          </p:cNvPr>
          <p:cNvSpPr txBox="1"/>
          <p:nvPr/>
        </p:nvSpPr>
        <p:spPr>
          <a:xfrm>
            <a:off x="2365652" y="3427055"/>
            <a:ext cx="1950709" cy="132343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1600"/>
              </a:spcAft>
              <a:buClrTx/>
              <a:buSzTx/>
              <a:buFontTx/>
              <a:buNone/>
              <a:tabLst/>
              <a:defRPr/>
            </a:pP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Digital program available 24/7 through our Sydney SM Health mobile app</a:t>
            </a:r>
          </a:p>
        </p:txBody>
      </p:sp>
      <p:sp>
        <p:nvSpPr>
          <p:cNvPr id="24" name="TextBox 23">
            <a:extLst>
              <a:ext uri="{FF2B5EF4-FFF2-40B4-BE49-F238E27FC236}">
                <a16:creationId xmlns:a16="http://schemas.microsoft.com/office/drawing/2014/main" id="{EFE6703B-09B2-83C9-F8F3-CA1AD6805CA4}"/>
              </a:ext>
            </a:extLst>
          </p:cNvPr>
          <p:cNvSpPr txBox="1"/>
          <p:nvPr/>
        </p:nvSpPr>
        <p:spPr>
          <a:xfrm>
            <a:off x="4277034" y="3427055"/>
            <a:ext cx="2315277" cy="206210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1600"/>
              </a:spcAft>
              <a:buClrTx/>
              <a:buSzTx/>
              <a:buFontTx/>
              <a:buNone/>
              <a:tabLst/>
              <a:defRPr/>
            </a:pPr>
            <a:r>
              <a:rPr kumimoji="0" lang="en-US" sz="1600" b="0" i="0" u="none" strike="noStrike" kern="1200" cap="none" spc="0" normalizeH="0" baseline="0" noProof="0" dirty="0">
                <a:ln>
                  <a:noFill/>
                </a:ln>
                <a:solidFill>
                  <a:srgbClr val="5E5E5E"/>
                </a:solidFill>
                <a:effectLst/>
                <a:uLnTx/>
                <a:uFillTx/>
                <a:latin typeface="Arial" panose="020B0604020202020204"/>
                <a:ea typeface="+mn-ea"/>
                <a:cs typeface="+mn-cs"/>
              </a:rPr>
              <a:t>Extensive content library covering topics to support diverse families on their path to parenthood including single parents and same-sex or multicultural couples</a:t>
            </a:r>
          </a:p>
        </p:txBody>
      </p:sp>
      <p:sp>
        <p:nvSpPr>
          <p:cNvPr id="26" name="Oval 25">
            <a:extLst>
              <a:ext uri="{FF2B5EF4-FFF2-40B4-BE49-F238E27FC236}">
                <a16:creationId xmlns:a16="http://schemas.microsoft.com/office/drawing/2014/main" id="{95B1AC9A-7869-D311-7336-A3D3F3A936D9}"/>
              </a:ext>
            </a:extLst>
          </p:cNvPr>
          <p:cNvSpPr/>
          <p:nvPr/>
        </p:nvSpPr>
        <p:spPr>
          <a:xfrm>
            <a:off x="5047604" y="2518027"/>
            <a:ext cx="794893" cy="7948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799BD693-57DA-7758-0ADD-73B2F0C34304}"/>
              </a:ext>
            </a:extLst>
          </p:cNvPr>
          <p:cNvSpPr/>
          <p:nvPr/>
        </p:nvSpPr>
        <p:spPr>
          <a:xfrm>
            <a:off x="808464" y="2547526"/>
            <a:ext cx="794893" cy="7948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040B0F71-B969-93CD-C8FA-680015CC7BFA}"/>
              </a:ext>
            </a:extLst>
          </p:cNvPr>
          <p:cNvSpPr/>
          <p:nvPr/>
        </p:nvSpPr>
        <p:spPr>
          <a:xfrm>
            <a:off x="2912118" y="2508194"/>
            <a:ext cx="794893" cy="7948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47" name="Straight Connector 46">
            <a:extLst>
              <a:ext uri="{FF2B5EF4-FFF2-40B4-BE49-F238E27FC236}">
                <a16:creationId xmlns:a16="http://schemas.microsoft.com/office/drawing/2014/main" id="{BE461C63-9D8B-CE57-6A1F-E0066BF06E87}"/>
              </a:ext>
            </a:extLst>
          </p:cNvPr>
          <p:cNvCxnSpPr>
            <a:cxnSpLocks/>
          </p:cNvCxnSpPr>
          <p:nvPr/>
        </p:nvCxnSpPr>
        <p:spPr>
          <a:xfrm>
            <a:off x="2387759" y="2616510"/>
            <a:ext cx="0" cy="303703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AE99BAB-052B-F2FE-40FE-FE0F9EC31B40}"/>
              </a:ext>
            </a:extLst>
          </p:cNvPr>
          <p:cNvCxnSpPr>
            <a:cxnSpLocks/>
          </p:cNvCxnSpPr>
          <p:nvPr/>
        </p:nvCxnSpPr>
        <p:spPr>
          <a:xfrm>
            <a:off x="4265189" y="2587014"/>
            <a:ext cx="0" cy="302720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12"/>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6AC7B48-3DF1-234A-A422-6A26E5E3BEFD}"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9B47ADCF-DC90-7773-8163-567557BC1968}"/>
              </a:ext>
            </a:extLst>
          </p:cNvPr>
          <p:cNvSpPr>
            <a:spLocks noGrp="1"/>
          </p:cNvSpPr>
          <p:nvPr>
            <p:ph type="title"/>
          </p:nvPr>
        </p:nvSpPr>
        <p:spPr/>
        <p:txBody>
          <a:bodyPr/>
          <a:lstStyle/>
          <a:p>
            <a:r>
              <a:rPr lang="en-US" dirty="0"/>
              <a:t>Building Healthy Families</a:t>
            </a:r>
          </a:p>
        </p:txBody>
      </p:sp>
      <p:grpSp>
        <p:nvGrpSpPr>
          <p:cNvPr id="41" name="Group 40"/>
          <p:cNvGrpSpPr/>
          <p:nvPr/>
        </p:nvGrpSpPr>
        <p:grpSpPr>
          <a:xfrm>
            <a:off x="5291748" y="2636746"/>
            <a:ext cx="311593" cy="528036"/>
            <a:chOff x="5024438" y="5124451"/>
            <a:chExt cx="473075" cy="801686"/>
          </a:xfrm>
          <a:solidFill>
            <a:schemeClr val="bg1"/>
          </a:solidFill>
        </p:grpSpPr>
        <p:sp>
          <p:nvSpPr>
            <p:cNvPr id="42" name="Freeform 62"/>
            <p:cNvSpPr>
              <a:spLocks noEditPoints="1"/>
            </p:cNvSpPr>
            <p:nvPr/>
          </p:nvSpPr>
          <p:spPr bwMode="auto">
            <a:xfrm>
              <a:off x="5160963" y="5124451"/>
              <a:ext cx="336550" cy="273050"/>
            </a:xfrm>
            <a:custGeom>
              <a:avLst/>
              <a:gdLst>
                <a:gd name="T0" fmla="*/ 387 w 508"/>
                <a:gd name="T1" fmla="*/ 31 h 412"/>
                <a:gd name="T2" fmla="*/ 387 w 508"/>
                <a:gd name="T3" fmla="*/ 31 h 412"/>
                <a:gd name="T4" fmla="*/ 333 w 508"/>
                <a:gd name="T5" fmla="*/ 43 h 412"/>
                <a:gd name="T6" fmla="*/ 331 w 508"/>
                <a:gd name="T7" fmla="*/ 42 h 412"/>
                <a:gd name="T8" fmla="*/ 329 w 508"/>
                <a:gd name="T9" fmla="*/ 40 h 412"/>
                <a:gd name="T10" fmla="*/ 326 w 508"/>
                <a:gd name="T11" fmla="*/ 38 h 412"/>
                <a:gd name="T12" fmla="*/ 325 w 508"/>
                <a:gd name="T13" fmla="*/ 37 h 412"/>
                <a:gd name="T14" fmla="*/ 206 w 508"/>
                <a:gd name="T15" fmla="*/ 0 h 412"/>
                <a:gd name="T16" fmla="*/ 0 w 508"/>
                <a:gd name="T17" fmla="*/ 206 h 412"/>
                <a:gd name="T18" fmla="*/ 206 w 508"/>
                <a:gd name="T19" fmla="*/ 412 h 412"/>
                <a:gd name="T20" fmla="*/ 328 w 508"/>
                <a:gd name="T21" fmla="*/ 372 h 412"/>
                <a:gd name="T22" fmla="*/ 402 w 508"/>
                <a:gd name="T23" fmla="*/ 272 h 412"/>
                <a:gd name="T24" fmla="*/ 508 w 508"/>
                <a:gd name="T25" fmla="*/ 152 h 412"/>
                <a:gd name="T26" fmla="*/ 387 w 508"/>
                <a:gd name="T27" fmla="*/ 31 h 412"/>
                <a:gd name="T28" fmla="*/ 317 w 508"/>
                <a:gd name="T29" fmla="*/ 179 h 412"/>
                <a:gd name="T30" fmla="*/ 317 w 508"/>
                <a:gd name="T31" fmla="*/ 179 h 412"/>
                <a:gd name="T32" fmla="*/ 334 w 508"/>
                <a:gd name="T33" fmla="*/ 192 h 412"/>
                <a:gd name="T34" fmla="*/ 341 w 508"/>
                <a:gd name="T35" fmla="*/ 192 h 412"/>
                <a:gd name="T36" fmla="*/ 368 w 508"/>
                <a:gd name="T37" fmla="*/ 171 h 412"/>
                <a:gd name="T38" fmla="*/ 361 w 508"/>
                <a:gd name="T39" fmla="*/ 93 h 412"/>
                <a:gd name="T40" fmla="*/ 387 w 508"/>
                <a:gd name="T41" fmla="*/ 87 h 412"/>
                <a:gd name="T42" fmla="*/ 452 w 508"/>
                <a:gd name="T43" fmla="*/ 152 h 412"/>
                <a:gd name="T44" fmla="*/ 431 w 508"/>
                <a:gd name="T45" fmla="*/ 200 h 412"/>
                <a:gd name="T46" fmla="*/ 383 w 508"/>
                <a:gd name="T47" fmla="*/ 216 h 412"/>
                <a:gd name="T48" fmla="*/ 358 w 508"/>
                <a:gd name="T49" fmla="*/ 215 h 412"/>
                <a:gd name="T50" fmla="*/ 353 w 508"/>
                <a:gd name="T51" fmla="*/ 238 h 412"/>
                <a:gd name="T52" fmla="*/ 206 w 508"/>
                <a:gd name="T53" fmla="*/ 356 h 412"/>
                <a:gd name="T54" fmla="*/ 56 w 508"/>
                <a:gd name="T55" fmla="*/ 206 h 412"/>
                <a:gd name="T56" fmla="*/ 206 w 508"/>
                <a:gd name="T57" fmla="*/ 55 h 412"/>
                <a:gd name="T58" fmla="*/ 293 w 508"/>
                <a:gd name="T59" fmla="*/ 83 h 412"/>
                <a:gd name="T60" fmla="*/ 314 w 508"/>
                <a:gd name="T61" fmla="*/ 158 h 412"/>
                <a:gd name="T62" fmla="*/ 317 w 508"/>
                <a:gd name="T63" fmla="*/ 179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8" h="412">
                  <a:moveTo>
                    <a:pt x="387" y="31"/>
                  </a:moveTo>
                  <a:lnTo>
                    <a:pt x="387" y="31"/>
                  </a:lnTo>
                  <a:cubicBezTo>
                    <a:pt x="368" y="31"/>
                    <a:pt x="350" y="35"/>
                    <a:pt x="333" y="43"/>
                  </a:cubicBezTo>
                  <a:cubicBezTo>
                    <a:pt x="333" y="43"/>
                    <a:pt x="332" y="42"/>
                    <a:pt x="331" y="42"/>
                  </a:cubicBezTo>
                  <a:cubicBezTo>
                    <a:pt x="330" y="41"/>
                    <a:pt x="329" y="40"/>
                    <a:pt x="329" y="40"/>
                  </a:cubicBezTo>
                  <a:cubicBezTo>
                    <a:pt x="328" y="39"/>
                    <a:pt x="327" y="39"/>
                    <a:pt x="326" y="38"/>
                  </a:cubicBezTo>
                  <a:cubicBezTo>
                    <a:pt x="326" y="38"/>
                    <a:pt x="325" y="38"/>
                    <a:pt x="325" y="37"/>
                  </a:cubicBezTo>
                  <a:cubicBezTo>
                    <a:pt x="289" y="12"/>
                    <a:pt x="248" y="0"/>
                    <a:pt x="206" y="0"/>
                  </a:cubicBezTo>
                  <a:cubicBezTo>
                    <a:pt x="92" y="0"/>
                    <a:pt x="0" y="92"/>
                    <a:pt x="0" y="206"/>
                  </a:cubicBezTo>
                  <a:cubicBezTo>
                    <a:pt x="0" y="320"/>
                    <a:pt x="92" y="412"/>
                    <a:pt x="206" y="412"/>
                  </a:cubicBezTo>
                  <a:cubicBezTo>
                    <a:pt x="250" y="412"/>
                    <a:pt x="292" y="398"/>
                    <a:pt x="328" y="372"/>
                  </a:cubicBezTo>
                  <a:cubicBezTo>
                    <a:pt x="362" y="347"/>
                    <a:pt x="388" y="312"/>
                    <a:pt x="402" y="272"/>
                  </a:cubicBezTo>
                  <a:cubicBezTo>
                    <a:pt x="462" y="264"/>
                    <a:pt x="508" y="213"/>
                    <a:pt x="508" y="152"/>
                  </a:cubicBezTo>
                  <a:cubicBezTo>
                    <a:pt x="508" y="85"/>
                    <a:pt x="454" y="31"/>
                    <a:pt x="387" y="31"/>
                  </a:cubicBezTo>
                  <a:close/>
                  <a:moveTo>
                    <a:pt x="317" y="179"/>
                  </a:moveTo>
                  <a:lnTo>
                    <a:pt x="317" y="179"/>
                  </a:lnTo>
                  <a:cubicBezTo>
                    <a:pt x="321" y="185"/>
                    <a:pt x="327" y="190"/>
                    <a:pt x="334" y="192"/>
                  </a:cubicBezTo>
                  <a:cubicBezTo>
                    <a:pt x="336" y="192"/>
                    <a:pt x="339" y="192"/>
                    <a:pt x="341" y="192"/>
                  </a:cubicBezTo>
                  <a:cubicBezTo>
                    <a:pt x="354" y="192"/>
                    <a:pt x="365" y="184"/>
                    <a:pt x="368" y="171"/>
                  </a:cubicBezTo>
                  <a:cubicBezTo>
                    <a:pt x="374" y="147"/>
                    <a:pt x="372" y="121"/>
                    <a:pt x="361" y="93"/>
                  </a:cubicBezTo>
                  <a:cubicBezTo>
                    <a:pt x="370" y="89"/>
                    <a:pt x="379" y="87"/>
                    <a:pt x="387" y="87"/>
                  </a:cubicBezTo>
                  <a:cubicBezTo>
                    <a:pt x="423" y="87"/>
                    <a:pt x="452" y="116"/>
                    <a:pt x="452" y="152"/>
                  </a:cubicBezTo>
                  <a:cubicBezTo>
                    <a:pt x="452" y="170"/>
                    <a:pt x="444" y="187"/>
                    <a:pt x="431" y="200"/>
                  </a:cubicBezTo>
                  <a:cubicBezTo>
                    <a:pt x="417" y="212"/>
                    <a:pt x="400" y="218"/>
                    <a:pt x="383" y="216"/>
                  </a:cubicBezTo>
                  <a:lnTo>
                    <a:pt x="358" y="215"/>
                  </a:lnTo>
                  <a:lnTo>
                    <a:pt x="353" y="238"/>
                  </a:lnTo>
                  <a:cubicBezTo>
                    <a:pt x="338" y="307"/>
                    <a:pt x="276" y="356"/>
                    <a:pt x="206" y="356"/>
                  </a:cubicBezTo>
                  <a:cubicBezTo>
                    <a:pt x="123" y="356"/>
                    <a:pt x="56" y="289"/>
                    <a:pt x="56" y="206"/>
                  </a:cubicBezTo>
                  <a:cubicBezTo>
                    <a:pt x="56" y="123"/>
                    <a:pt x="123" y="55"/>
                    <a:pt x="206" y="55"/>
                  </a:cubicBezTo>
                  <a:cubicBezTo>
                    <a:pt x="237" y="55"/>
                    <a:pt x="267" y="65"/>
                    <a:pt x="293" y="83"/>
                  </a:cubicBezTo>
                  <a:cubicBezTo>
                    <a:pt x="300" y="94"/>
                    <a:pt x="321" y="127"/>
                    <a:pt x="314" y="158"/>
                  </a:cubicBezTo>
                  <a:cubicBezTo>
                    <a:pt x="312" y="165"/>
                    <a:pt x="313" y="172"/>
                    <a:pt x="317" y="17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43" name="Freeform 63"/>
            <p:cNvSpPr>
              <a:spLocks/>
            </p:cNvSpPr>
            <p:nvPr/>
          </p:nvSpPr>
          <p:spPr bwMode="auto">
            <a:xfrm>
              <a:off x="5024438" y="5407025"/>
              <a:ext cx="411162" cy="519112"/>
            </a:xfrm>
            <a:custGeom>
              <a:avLst/>
              <a:gdLst>
                <a:gd name="T0" fmla="*/ 576 w 619"/>
                <a:gd name="T1" fmla="*/ 549 h 784"/>
                <a:gd name="T2" fmla="*/ 576 w 619"/>
                <a:gd name="T3" fmla="*/ 549 h 784"/>
                <a:gd name="T4" fmla="*/ 550 w 619"/>
                <a:gd name="T5" fmla="*/ 359 h 784"/>
                <a:gd name="T6" fmla="*/ 569 w 619"/>
                <a:gd name="T7" fmla="*/ 202 h 784"/>
                <a:gd name="T8" fmla="*/ 512 w 619"/>
                <a:gd name="T9" fmla="*/ 17 h 784"/>
                <a:gd name="T10" fmla="*/ 384 w 619"/>
                <a:gd name="T11" fmla="*/ 57 h 784"/>
                <a:gd name="T12" fmla="*/ 301 w 619"/>
                <a:gd name="T13" fmla="*/ 88 h 784"/>
                <a:gd name="T14" fmla="*/ 287 w 619"/>
                <a:gd name="T15" fmla="*/ 91 h 784"/>
                <a:gd name="T16" fmla="*/ 180 w 619"/>
                <a:gd name="T17" fmla="*/ 134 h 784"/>
                <a:gd name="T18" fmla="*/ 148 w 619"/>
                <a:gd name="T19" fmla="*/ 207 h 784"/>
                <a:gd name="T20" fmla="*/ 148 w 619"/>
                <a:gd name="T21" fmla="*/ 208 h 784"/>
                <a:gd name="T22" fmla="*/ 206 w 619"/>
                <a:gd name="T23" fmla="*/ 334 h 784"/>
                <a:gd name="T24" fmla="*/ 65 w 619"/>
                <a:gd name="T25" fmla="*/ 760 h 784"/>
                <a:gd name="T26" fmla="*/ 91 w 619"/>
                <a:gd name="T27" fmla="*/ 781 h 784"/>
                <a:gd name="T28" fmla="*/ 99 w 619"/>
                <a:gd name="T29" fmla="*/ 779 h 784"/>
                <a:gd name="T30" fmla="*/ 118 w 619"/>
                <a:gd name="T31" fmla="*/ 745 h 784"/>
                <a:gd name="T32" fmla="*/ 151 w 619"/>
                <a:gd name="T33" fmla="*/ 478 h 784"/>
                <a:gd name="T34" fmla="*/ 261 w 619"/>
                <a:gd name="T35" fmla="*/ 363 h 784"/>
                <a:gd name="T36" fmla="*/ 330 w 619"/>
                <a:gd name="T37" fmla="*/ 364 h 784"/>
                <a:gd name="T38" fmla="*/ 356 w 619"/>
                <a:gd name="T39" fmla="*/ 334 h 784"/>
                <a:gd name="T40" fmla="*/ 346 w 619"/>
                <a:gd name="T41" fmla="*/ 314 h 784"/>
                <a:gd name="T42" fmla="*/ 325 w 619"/>
                <a:gd name="T43" fmla="*/ 308 h 784"/>
                <a:gd name="T44" fmla="*/ 264 w 619"/>
                <a:gd name="T45" fmla="*/ 307 h 784"/>
                <a:gd name="T46" fmla="*/ 205 w 619"/>
                <a:gd name="T47" fmla="*/ 202 h 784"/>
                <a:gd name="T48" fmla="*/ 206 w 619"/>
                <a:gd name="T49" fmla="*/ 197 h 784"/>
                <a:gd name="T50" fmla="*/ 212 w 619"/>
                <a:gd name="T51" fmla="*/ 183 h 784"/>
                <a:gd name="T52" fmla="*/ 214 w 619"/>
                <a:gd name="T53" fmla="*/ 180 h 784"/>
                <a:gd name="T54" fmla="*/ 312 w 619"/>
                <a:gd name="T55" fmla="*/ 143 h 784"/>
                <a:gd name="T56" fmla="*/ 431 w 619"/>
                <a:gd name="T57" fmla="*/ 88 h 784"/>
                <a:gd name="T58" fmla="*/ 492 w 619"/>
                <a:gd name="T59" fmla="*/ 69 h 784"/>
                <a:gd name="T60" fmla="*/ 495 w 619"/>
                <a:gd name="T61" fmla="*/ 345 h 784"/>
                <a:gd name="T62" fmla="*/ 522 w 619"/>
                <a:gd name="T63" fmla="*/ 565 h 784"/>
                <a:gd name="T64" fmla="*/ 522 w 619"/>
                <a:gd name="T65" fmla="*/ 566 h 784"/>
                <a:gd name="T66" fmla="*/ 544 w 619"/>
                <a:gd name="T67" fmla="*/ 646 h 784"/>
                <a:gd name="T68" fmla="*/ 546 w 619"/>
                <a:gd name="T69" fmla="*/ 734 h 784"/>
                <a:gd name="T70" fmla="*/ 546 w 619"/>
                <a:gd name="T71" fmla="*/ 771 h 784"/>
                <a:gd name="T72" fmla="*/ 586 w 619"/>
                <a:gd name="T73" fmla="*/ 773 h 784"/>
                <a:gd name="T74" fmla="*/ 598 w 619"/>
                <a:gd name="T75" fmla="*/ 634 h 784"/>
                <a:gd name="T76" fmla="*/ 576 w 619"/>
                <a:gd name="T77" fmla="*/ 549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9" h="784">
                  <a:moveTo>
                    <a:pt x="576" y="549"/>
                  </a:moveTo>
                  <a:lnTo>
                    <a:pt x="576" y="549"/>
                  </a:lnTo>
                  <a:cubicBezTo>
                    <a:pt x="556" y="483"/>
                    <a:pt x="535" y="414"/>
                    <a:pt x="550" y="359"/>
                  </a:cubicBezTo>
                  <a:cubicBezTo>
                    <a:pt x="550" y="358"/>
                    <a:pt x="566" y="282"/>
                    <a:pt x="569" y="202"/>
                  </a:cubicBezTo>
                  <a:cubicBezTo>
                    <a:pt x="574" y="95"/>
                    <a:pt x="555" y="33"/>
                    <a:pt x="512" y="17"/>
                  </a:cubicBezTo>
                  <a:cubicBezTo>
                    <a:pt x="468" y="0"/>
                    <a:pt x="410" y="18"/>
                    <a:pt x="384" y="57"/>
                  </a:cubicBezTo>
                  <a:cubicBezTo>
                    <a:pt x="375" y="72"/>
                    <a:pt x="334" y="81"/>
                    <a:pt x="301" y="88"/>
                  </a:cubicBezTo>
                  <a:cubicBezTo>
                    <a:pt x="296" y="89"/>
                    <a:pt x="292" y="90"/>
                    <a:pt x="287" y="91"/>
                  </a:cubicBezTo>
                  <a:cubicBezTo>
                    <a:pt x="247" y="99"/>
                    <a:pt x="205" y="108"/>
                    <a:pt x="180" y="134"/>
                  </a:cubicBezTo>
                  <a:cubicBezTo>
                    <a:pt x="156" y="161"/>
                    <a:pt x="149" y="205"/>
                    <a:pt x="148" y="207"/>
                  </a:cubicBezTo>
                  <a:lnTo>
                    <a:pt x="148" y="208"/>
                  </a:lnTo>
                  <a:cubicBezTo>
                    <a:pt x="147" y="236"/>
                    <a:pt x="154" y="289"/>
                    <a:pt x="206" y="334"/>
                  </a:cubicBezTo>
                  <a:cubicBezTo>
                    <a:pt x="139" y="389"/>
                    <a:pt x="0" y="536"/>
                    <a:pt x="65" y="760"/>
                  </a:cubicBezTo>
                  <a:cubicBezTo>
                    <a:pt x="68" y="772"/>
                    <a:pt x="79" y="781"/>
                    <a:pt x="91" y="781"/>
                  </a:cubicBezTo>
                  <a:cubicBezTo>
                    <a:pt x="94" y="781"/>
                    <a:pt x="97" y="780"/>
                    <a:pt x="99" y="779"/>
                  </a:cubicBezTo>
                  <a:cubicBezTo>
                    <a:pt x="114" y="775"/>
                    <a:pt x="123" y="759"/>
                    <a:pt x="118" y="745"/>
                  </a:cubicBezTo>
                  <a:cubicBezTo>
                    <a:pt x="90" y="649"/>
                    <a:pt x="101" y="560"/>
                    <a:pt x="151" y="478"/>
                  </a:cubicBezTo>
                  <a:cubicBezTo>
                    <a:pt x="189" y="416"/>
                    <a:pt x="240" y="377"/>
                    <a:pt x="261" y="363"/>
                  </a:cubicBezTo>
                  <a:cubicBezTo>
                    <a:pt x="284" y="366"/>
                    <a:pt x="308" y="366"/>
                    <a:pt x="330" y="364"/>
                  </a:cubicBezTo>
                  <a:cubicBezTo>
                    <a:pt x="345" y="362"/>
                    <a:pt x="357" y="349"/>
                    <a:pt x="356" y="334"/>
                  </a:cubicBezTo>
                  <a:cubicBezTo>
                    <a:pt x="356" y="326"/>
                    <a:pt x="352" y="319"/>
                    <a:pt x="346" y="314"/>
                  </a:cubicBezTo>
                  <a:cubicBezTo>
                    <a:pt x="340" y="309"/>
                    <a:pt x="332" y="307"/>
                    <a:pt x="325" y="308"/>
                  </a:cubicBezTo>
                  <a:cubicBezTo>
                    <a:pt x="299" y="311"/>
                    <a:pt x="274" y="308"/>
                    <a:pt x="264" y="307"/>
                  </a:cubicBezTo>
                  <a:cubicBezTo>
                    <a:pt x="201" y="268"/>
                    <a:pt x="203" y="217"/>
                    <a:pt x="205" y="202"/>
                  </a:cubicBezTo>
                  <a:cubicBezTo>
                    <a:pt x="205" y="200"/>
                    <a:pt x="205" y="199"/>
                    <a:pt x="206" y="197"/>
                  </a:cubicBezTo>
                  <a:lnTo>
                    <a:pt x="212" y="183"/>
                  </a:lnTo>
                  <a:cubicBezTo>
                    <a:pt x="213" y="182"/>
                    <a:pt x="214" y="181"/>
                    <a:pt x="214" y="180"/>
                  </a:cubicBezTo>
                  <a:cubicBezTo>
                    <a:pt x="231" y="160"/>
                    <a:pt x="274" y="151"/>
                    <a:pt x="312" y="143"/>
                  </a:cubicBezTo>
                  <a:cubicBezTo>
                    <a:pt x="362" y="132"/>
                    <a:pt x="409" y="122"/>
                    <a:pt x="431" y="88"/>
                  </a:cubicBezTo>
                  <a:cubicBezTo>
                    <a:pt x="444" y="69"/>
                    <a:pt x="475" y="62"/>
                    <a:pt x="492" y="69"/>
                  </a:cubicBezTo>
                  <a:cubicBezTo>
                    <a:pt x="523" y="80"/>
                    <a:pt x="520" y="248"/>
                    <a:pt x="495" y="345"/>
                  </a:cubicBezTo>
                  <a:cubicBezTo>
                    <a:pt x="477" y="416"/>
                    <a:pt x="500" y="492"/>
                    <a:pt x="522" y="565"/>
                  </a:cubicBezTo>
                  <a:lnTo>
                    <a:pt x="522" y="566"/>
                  </a:lnTo>
                  <a:cubicBezTo>
                    <a:pt x="530" y="594"/>
                    <a:pt x="538" y="621"/>
                    <a:pt x="544" y="646"/>
                  </a:cubicBezTo>
                  <a:cubicBezTo>
                    <a:pt x="557" y="709"/>
                    <a:pt x="548" y="731"/>
                    <a:pt x="546" y="734"/>
                  </a:cubicBezTo>
                  <a:cubicBezTo>
                    <a:pt x="537" y="745"/>
                    <a:pt x="537" y="761"/>
                    <a:pt x="546" y="771"/>
                  </a:cubicBezTo>
                  <a:cubicBezTo>
                    <a:pt x="557" y="783"/>
                    <a:pt x="574" y="784"/>
                    <a:pt x="586" y="773"/>
                  </a:cubicBezTo>
                  <a:cubicBezTo>
                    <a:pt x="596" y="764"/>
                    <a:pt x="619" y="731"/>
                    <a:pt x="598" y="634"/>
                  </a:cubicBezTo>
                  <a:cubicBezTo>
                    <a:pt x="593" y="606"/>
                    <a:pt x="584" y="576"/>
                    <a:pt x="576" y="5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grpSp>
      <p:grpSp>
        <p:nvGrpSpPr>
          <p:cNvPr id="44" name="Group 43"/>
          <p:cNvGrpSpPr/>
          <p:nvPr/>
        </p:nvGrpSpPr>
        <p:grpSpPr>
          <a:xfrm>
            <a:off x="919439" y="2631439"/>
            <a:ext cx="456131" cy="482447"/>
            <a:chOff x="2922588" y="1938337"/>
            <a:chExt cx="660400" cy="698501"/>
          </a:xfrm>
          <a:solidFill>
            <a:schemeClr val="bg1"/>
          </a:solidFill>
        </p:grpSpPr>
        <p:sp>
          <p:nvSpPr>
            <p:cNvPr id="45" name="Freeform 44"/>
            <p:cNvSpPr>
              <a:spLocks/>
            </p:cNvSpPr>
            <p:nvPr/>
          </p:nvSpPr>
          <p:spPr bwMode="auto">
            <a:xfrm>
              <a:off x="3060701" y="2311400"/>
              <a:ext cx="136525" cy="134938"/>
            </a:xfrm>
            <a:custGeom>
              <a:avLst/>
              <a:gdLst>
                <a:gd name="T0" fmla="*/ 181 w 229"/>
                <a:gd name="T1" fmla="*/ 219 h 227"/>
                <a:gd name="T2" fmla="*/ 181 w 229"/>
                <a:gd name="T3" fmla="*/ 219 h 227"/>
                <a:gd name="T4" fmla="*/ 200 w 229"/>
                <a:gd name="T5" fmla="*/ 227 h 227"/>
                <a:gd name="T6" fmla="*/ 219 w 229"/>
                <a:gd name="T7" fmla="*/ 219 h 227"/>
                <a:gd name="T8" fmla="*/ 219 w 229"/>
                <a:gd name="T9" fmla="*/ 180 h 227"/>
                <a:gd name="T10" fmla="*/ 49 w 229"/>
                <a:gd name="T11" fmla="*/ 10 h 227"/>
                <a:gd name="T12" fmla="*/ 10 w 229"/>
                <a:gd name="T13" fmla="*/ 10 h 227"/>
                <a:gd name="T14" fmla="*/ 10 w 229"/>
                <a:gd name="T15" fmla="*/ 49 h 227"/>
                <a:gd name="T16" fmla="*/ 181 w 229"/>
                <a:gd name="T17" fmla="*/ 21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227">
                  <a:moveTo>
                    <a:pt x="181" y="219"/>
                  </a:moveTo>
                  <a:lnTo>
                    <a:pt x="181" y="219"/>
                  </a:lnTo>
                  <a:cubicBezTo>
                    <a:pt x="186" y="224"/>
                    <a:pt x="193" y="227"/>
                    <a:pt x="200" y="227"/>
                  </a:cubicBezTo>
                  <a:cubicBezTo>
                    <a:pt x="207" y="227"/>
                    <a:pt x="213" y="224"/>
                    <a:pt x="219" y="219"/>
                  </a:cubicBezTo>
                  <a:cubicBezTo>
                    <a:pt x="229" y="208"/>
                    <a:pt x="229" y="191"/>
                    <a:pt x="219" y="180"/>
                  </a:cubicBezTo>
                  <a:lnTo>
                    <a:pt x="49" y="10"/>
                  </a:lnTo>
                  <a:cubicBezTo>
                    <a:pt x="38" y="0"/>
                    <a:pt x="21" y="0"/>
                    <a:pt x="10" y="10"/>
                  </a:cubicBezTo>
                  <a:cubicBezTo>
                    <a:pt x="0" y="21"/>
                    <a:pt x="0" y="38"/>
                    <a:pt x="10" y="49"/>
                  </a:cubicBezTo>
                  <a:lnTo>
                    <a:pt x="181" y="21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46" name="Freeform 45"/>
            <p:cNvSpPr>
              <a:spLocks noEditPoints="1"/>
            </p:cNvSpPr>
            <p:nvPr/>
          </p:nvSpPr>
          <p:spPr bwMode="auto">
            <a:xfrm>
              <a:off x="2922588" y="1938337"/>
              <a:ext cx="660400" cy="698501"/>
            </a:xfrm>
            <a:custGeom>
              <a:avLst/>
              <a:gdLst>
                <a:gd name="T0" fmla="*/ 998 w 1103"/>
                <a:gd name="T1" fmla="*/ 988 h 1178"/>
                <a:gd name="T2" fmla="*/ 998 w 1103"/>
                <a:gd name="T3" fmla="*/ 988 h 1178"/>
                <a:gd name="T4" fmla="*/ 959 w 1103"/>
                <a:gd name="T5" fmla="*/ 548 h 1178"/>
                <a:gd name="T6" fmla="*/ 948 w 1103"/>
                <a:gd name="T7" fmla="*/ 540 h 1178"/>
                <a:gd name="T8" fmla="*/ 970 w 1103"/>
                <a:gd name="T9" fmla="*/ 458 h 1178"/>
                <a:gd name="T10" fmla="*/ 945 w 1103"/>
                <a:gd name="T11" fmla="*/ 372 h 1178"/>
                <a:gd name="T12" fmla="*/ 1082 w 1103"/>
                <a:gd name="T13" fmla="*/ 235 h 1178"/>
                <a:gd name="T14" fmla="*/ 1082 w 1103"/>
                <a:gd name="T15" fmla="*/ 197 h 1178"/>
                <a:gd name="T16" fmla="*/ 892 w 1103"/>
                <a:gd name="T17" fmla="*/ 8 h 1178"/>
                <a:gd name="T18" fmla="*/ 873 w 1103"/>
                <a:gd name="T19" fmla="*/ 0 h 1178"/>
                <a:gd name="T20" fmla="*/ 854 w 1103"/>
                <a:gd name="T21" fmla="*/ 8 h 1178"/>
                <a:gd name="T22" fmla="*/ 299 w 1103"/>
                <a:gd name="T23" fmla="*/ 562 h 1178"/>
                <a:gd name="T24" fmla="*/ 291 w 1103"/>
                <a:gd name="T25" fmla="*/ 581 h 1178"/>
                <a:gd name="T26" fmla="*/ 299 w 1103"/>
                <a:gd name="T27" fmla="*/ 600 h 1178"/>
                <a:gd name="T28" fmla="*/ 489 w 1103"/>
                <a:gd name="T29" fmla="*/ 790 h 1178"/>
                <a:gd name="T30" fmla="*/ 508 w 1103"/>
                <a:gd name="T31" fmla="*/ 798 h 1178"/>
                <a:gd name="T32" fmla="*/ 527 w 1103"/>
                <a:gd name="T33" fmla="*/ 790 h 1178"/>
                <a:gd name="T34" fmla="*/ 725 w 1103"/>
                <a:gd name="T35" fmla="*/ 592 h 1178"/>
                <a:gd name="T36" fmla="*/ 772 w 1103"/>
                <a:gd name="T37" fmla="*/ 612 h 1178"/>
                <a:gd name="T38" fmla="*/ 772 w 1103"/>
                <a:gd name="T39" fmla="*/ 613 h 1178"/>
                <a:gd name="T40" fmla="*/ 718 w 1103"/>
                <a:gd name="T41" fmla="*/ 985 h 1178"/>
                <a:gd name="T42" fmla="*/ 130 w 1103"/>
                <a:gd name="T43" fmla="*/ 985 h 1178"/>
                <a:gd name="T44" fmla="*/ 0 w 1103"/>
                <a:gd name="T45" fmla="*/ 1108 h 1178"/>
                <a:gd name="T46" fmla="*/ 0 w 1103"/>
                <a:gd name="T47" fmla="*/ 1151 h 1178"/>
                <a:gd name="T48" fmla="*/ 27 w 1103"/>
                <a:gd name="T49" fmla="*/ 1178 h 1178"/>
                <a:gd name="T50" fmla="*/ 1076 w 1103"/>
                <a:gd name="T51" fmla="*/ 1178 h 1178"/>
                <a:gd name="T52" fmla="*/ 1103 w 1103"/>
                <a:gd name="T53" fmla="*/ 1151 h 1178"/>
                <a:gd name="T54" fmla="*/ 1103 w 1103"/>
                <a:gd name="T55" fmla="*/ 1108 h 1178"/>
                <a:gd name="T56" fmla="*/ 998 w 1103"/>
                <a:gd name="T57" fmla="*/ 988 h 1178"/>
                <a:gd name="T58" fmla="*/ 811 w 1103"/>
                <a:gd name="T59" fmla="*/ 563 h 1178"/>
                <a:gd name="T60" fmla="*/ 811 w 1103"/>
                <a:gd name="T61" fmla="*/ 563 h 1178"/>
                <a:gd name="T62" fmla="*/ 706 w 1103"/>
                <a:gd name="T63" fmla="*/ 458 h 1178"/>
                <a:gd name="T64" fmla="*/ 811 w 1103"/>
                <a:gd name="T65" fmla="*/ 353 h 1178"/>
                <a:gd name="T66" fmla="*/ 916 w 1103"/>
                <a:gd name="T67" fmla="*/ 458 h 1178"/>
                <a:gd name="T68" fmla="*/ 811 w 1103"/>
                <a:gd name="T69" fmla="*/ 563 h 1178"/>
                <a:gd name="T70" fmla="*/ 508 w 1103"/>
                <a:gd name="T71" fmla="*/ 733 h 1178"/>
                <a:gd name="T72" fmla="*/ 508 w 1103"/>
                <a:gd name="T73" fmla="*/ 733 h 1178"/>
                <a:gd name="T74" fmla="*/ 356 w 1103"/>
                <a:gd name="T75" fmla="*/ 581 h 1178"/>
                <a:gd name="T76" fmla="*/ 873 w 1103"/>
                <a:gd name="T77" fmla="*/ 64 h 1178"/>
                <a:gd name="T78" fmla="*/ 1025 w 1103"/>
                <a:gd name="T79" fmla="*/ 216 h 1178"/>
                <a:gd name="T80" fmla="*/ 908 w 1103"/>
                <a:gd name="T81" fmla="*/ 332 h 1178"/>
                <a:gd name="T82" fmla="*/ 811 w 1103"/>
                <a:gd name="T83" fmla="*/ 299 h 1178"/>
                <a:gd name="T84" fmla="*/ 652 w 1103"/>
                <a:gd name="T85" fmla="*/ 458 h 1178"/>
                <a:gd name="T86" fmla="*/ 685 w 1103"/>
                <a:gd name="T87" fmla="*/ 555 h 1178"/>
                <a:gd name="T88" fmla="*/ 508 w 1103"/>
                <a:gd name="T89" fmla="*/ 733 h 1178"/>
                <a:gd name="T90" fmla="*/ 1049 w 1103"/>
                <a:gd name="T91" fmla="*/ 1124 h 1178"/>
                <a:gd name="T92" fmla="*/ 1049 w 1103"/>
                <a:gd name="T93" fmla="*/ 1124 h 1178"/>
                <a:gd name="T94" fmla="*/ 54 w 1103"/>
                <a:gd name="T95" fmla="*/ 1124 h 1178"/>
                <a:gd name="T96" fmla="*/ 54 w 1103"/>
                <a:gd name="T97" fmla="*/ 1108 h 1178"/>
                <a:gd name="T98" fmla="*/ 130 w 1103"/>
                <a:gd name="T99" fmla="*/ 1039 h 1178"/>
                <a:gd name="T100" fmla="*/ 732 w 1103"/>
                <a:gd name="T101" fmla="*/ 1039 h 1178"/>
                <a:gd name="T102" fmla="*/ 754 w 1103"/>
                <a:gd name="T103" fmla="*/ 1028 h 1178"/>
                <a:gd name="T104" fmla="*/ 856 w 1103"/>
                <a:gd name="T105" fmla="*/ 820 h 1178"/>
                <a:gd name="T106" fmla="*/ 832 w 1103"/>
                <a:gd name="T107" fmla="*/ 616 h 1178"/>
                <a:gd name="T108" fmla="*/ 915 w 1103"/>
                <a:gd name="T109" fmla="*/ 579 h 1178"/>
                <a:gd name="T110" fmla="*/ 917 w 1103"/>
                <a:gd name="T111" fmla="*/ 582 h 1178"/>
                <a:gd name="T112" fmla="*/ 1002 w 1103"/>
                <a:gd name="T113" fmla="*/ 789 h 1178"/>
                <a:gd name="T114" fmla="*/ 932 w 1103"/>
                <a:gd name="T115" fmla="*/ 1000 h 1178"/>
                <a:gd name="T116" fmla="*/ 933 w 1103"/>
                <a:gd name="T117" fmla="*/ 1027 h 1178"/>
                <a:gd name="T118" fmla="*/ 956 w 1103"/>
                <a:gd name="T119" fmla="*/ 1039 h 1178"/>
                <a:gd name="T120" fmla="*/ 973 w 1103"/>
                <a:gd name="T121" fmla="*/ 1039 h 1178"/>
                <a:gd name="T122" fmla="*/ 1049 w 1103"/>
                <a:gd name="T123" fmla="*/ 1108 h 1178"/>
                <a:gd name="T124" fmla="*/ 1049 w 1103"/>
                <a:gd name="T125" fmla="*/ 1124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3" h="1178">
                  <a:moveTo>
                    <a:pt x="998" y="988"/>
                  </a:moveTo>
                  <a:lnTo>
                    <a:pt x="998" y="988"/>
                  </a:lnTo>
                  <a:cubicBezTo>
                    <a:pt x="1069" y="838"/>
                    <a:pt x="1095" y="719"/>
                    <a:pt x="959" y="548"/>
                  </a:cubicBezTo>
                  <a:cubicBezTo>
                    <a:pt x="956" y="544"/>
                    <a:pt x="952" y="541"/>
                    <a:pt x="948" y="540"/>
                  </a:cubicBezTo>
                  <a:cubicBezTo>
                    <a:pt x="962" y="516"/>
                    <a:pt x="970" y="488"/>
                    <a:pt x="970" y="458"/>
                  </a:cubicBezTo>
                  <a:cubicBezTo>
                    <a:pt x="970" y="426"/>
                    <a:pt x="961" y="397"/>
                    <a:pt x="945" y="372"/>
                  </a:cubicBezTo>
                  <a:lnTo>
                    <a:pt x="1082" y="235"/>
                  </a:lnTo>
                  <a:cubicBezTo>
                    <a:pt x="1093" y="224"/>
                    <a:pt x="1093" y="207"/>
                    <a:pt x="1082" y="197"/>
                  </a:cubicBezTo>
                  <a:lnTo>
                    <a:pt x="892" y="8"/>
                  </a:lnTo>
                  <a:cubicBezTo>
                    <a:pt x="887" y="3"/>
                    <a:pt x="880" y="0"/>
                    <a:pt x="873" y="0"/>
                  </a:cubicBezTo>
                  <a:cubicBezTo>
                    <a:pt x="866" y="0"/>
                    <a:pt x="859" y="3"/>
                    <a:pt x="854" y="8"/>
                  </a:cubicBezTo>
                  <a:lnTo>
                    <a:pt x="299" y="562"/>
                  </a:lnTo>
                  <a:cubicBezTo>
                    <a:pt x="294" y="567"/>
                    <a:pt x="291" y="574"/>
                    <a:pt x="291" y="581"/>
                  </a:cubicBezTo>
                  <a:cubicBezTo>
                    <a:pt x="291" y="588"/>
                    <a:pt x="294" y="595"/>
                    <a:pt x="299" y="600"/>
                  </a:cubicBezTo>
                  <a:lnTo>
                    <a:pt x="489" y="790"/>
                  </a:lnTo>
                  <a:cubicBezTo>
                    <a:pt x="494" y="795"/>
                    <a:pt x="501" y="798"/>
                    <a:pt x="508" y="798"/>
                  </a:cubicBezTo>
                  <a:cubicBezTo>
                    <a:pt x="515" y="798"/>
                    <a:pt x="522" y="795"/>
                    <a:pt x="527" y="790"/>
                  </a:cubicBezTo>
                  <a:lnTo>
                    <a:pt x="725" y="592"/>
                  </a:lnTo>
                  <a:cubicBezTo>
                    <a:pt x="739" y="601"/>
                    <a:pt x="755" y="608"/>
                    <a:pt x="772" y="612"/>
                  </a:cubicBezTo>
                  <a:cubicBezTo>
                    <a:pt x="772" y="612"/>
                    <a:pt x="772" y="613"/>
                    <a:pt x="772" y="613"/>
                  </a:cubicBezTo>
                  <a:cubicBezTo>
                    <a:pt x="838" y="758"/>
                    <a:pt x="808" y="850"/>
                    <a:pt x="718" y="985"/>
                  </a:cubicBezTo>
                  <a:lnTo>
                    <a:pt x="130" y="985"/>
                  </a:lnTo>
                  <a:cubicBezTo>
                    <a:pt x="58" y="985"/>
                    <a:pt x="0" y="1040"/>
                    <a:pt x="0" y="1108"/>
                  </a:cubicBezTo>
                  <a:lnTo>
                    <a:pt x="0" y="1151"/>
                  </a:lnTo>
                  <a:cubicBezTo>
                    <a:pt x="0" y="1166"/>
                    <a:pt x="12" y="1178"/>
                    <a:pt x="27" y="1178"/>
                  </a:cubicBezTo>
                  <a:lnTo>
                    <a:pt x="1076" y="1178"/>
                  </a:lnTo>
                  <a:cubicBezTo>
                    <a:pt x="1091" y="1178"/>
                    <a:pt x="1103" y="1166"/>
                    <a:pt x="1103" y="1151"/>
                  </a:cubicBezTo>
                  <a:lnTo>
                    <a:pt x="1103" y="1108"/>
                  </a:lnTo>
                  <a:cubicBezTo>
                    <a:pt x="1103" y="1049"/>
                    <a:pt x="1058" y="999"/>
                    <a:pt x="998" y="988"/>
                  </a:cubicBezTo>
                  <a:close/>
                  <a:moveTo>
                    <a:pt x="811" y="563"/>
                  </a:moveTo>
                  <a:lnTo>
                    <a:pt x="811" y="563"/>
                  </a:lnTo>
                  <a:cubicBezTo>
                    <a:pt x="753" y="563"/>
                    <a:pt x="706" y="516"/>
                    <a:pt x="706" y="458"/>
                  </a:cubicBezTo>
                  <a:cubicBezTo>
                    <a:pt x="706" y="400"/>
                    <a:pt x="753" y="353"/>
                    <a:pt x="811" y="353"/>
                  </a:cubicBezTo>
                  <a:cubicBezTo>
                    <a:pt x="869" y="353"/>
                    <a:pt x="916" y="400"/>
                    <a:pt x="916" y="458"/>
                  </a:cubicBezTo>
                  <a:cubicBezTo>
                    <a:pt x="916" y="516"/>
                    <a:pt x="869" y="563"/>
                    <a:pt x="811" y="563"/>
                  </a:cubicBezTo>
                  <a:close/>
                  <a:moveTo>
                    <a:pt x="508" y="733"/>
                  </a:moveTo>
                  <a:lnTo>
                    <a:pt x="508" y="733"/>
                  </a:lnTo>
                  <a:lnTo>
                    <a:pt x="356" y="581"/>
                  </a:lnTo>
                  <a:lnTo>
                    <a:pt x="873" y="64"/>
                  </a:lnTo>
                  <a:lnTo>
                    <a:pt x="1025" y="216"/>
                  </a:lnTo>
                  <a:lnTo>
                    <a:pt x="908" y="332"/>
                  </a:lnTo>
                  <a:cubicBezTo>
                    <a:pt x="881" y="311"/>
                    <a:pt x="848" y="299"/>
                    <a:pt x="811" y="299"/>
                  </a:cubicBezTo>
                  <a:cubicBezTo>
                    <a:pt x="724" y="299"/>
                    <a:pt x="652" y="370"/>
                    <a:pt x="652" y="458"/>
                  </a:cubicBezTo>
                  <a:cubicBezTo>
                    <a:pt x="652" y="495"/>
                    <a:pt x="665" y="528"/>
                    <a:pt x="685" y="555"/>
                  </a:cubicBezTo>
                  <a:lnTo>
                    <a:pt x="508" y="733"/>
                  </a:lnTo>
                  <a:close/>
                  <a:moveTo>
                    <a:pt x="1049" y="1124"/>
                  </a:moveTo>
                  <a:lnTo>
                    <a:pt x="1049" y="1124"/>
                  </a:lnTo>
                  <a:lnTo>
                    <a:pt x="54" y="1124"/>
                  </a:lnTo>
                  <a:lnTo>
                    <a:pt x="54" y="1108"/>
                  </a:lnTo>
                  <a:cubicBezTo>
                    <a:pt x="54" y="1070"/>
                    <a:pt x="88" y="1039"/>
                    <a:pt x="130" y="1039"/>
                  </a:cubicBezTo>
                  <a:lnTo>
                    <a:pt x="732" y="1039"/>
                  </a:lnTo>
                  <a:cubicBezTo>
                    <a:pt x="741" y="1039"/>
                    <a:pt x="749" y="1035"/>
                    <a:pt x="754" y="1028"/>
                  </a:cubicBezTo>
                  <a:cubicBezTo>
                    <a:pt x="798" y="964"/>
                    <a:pt x="840" y="895"/>
                    <a:pt x="856" y="820"/>
                  </a:cubicBezTo>
                  <a:cubicBezTo>
                    <a:pt x="869" y="754"/>
                    <a:pt x="862" y="689"/>
                    <a:pt x="832" y="616"/>
                  </a:cubicBezTo>
                  <a:cubicBezTo>
                    <a:pt x="864" y="611"/>
                    <a:pt x="892" y="598"/>
                    <a:pt x="915" y="579"/>
                  </a:cubicBezTo>
                  <a:cubicBezTo>
                    <a:pt x="915" y="580"/>
                    <a:pt x="916" y="581"/>
                    <a:pt x="917" y="582"/>
                  </a:cubicBezTo>
                  <a:cubicBezTo>
                    <a:pt x="977" y="658"/>
                    <a:pt x="1004" y="722"/>
                    <a:pt x="1002" y="789"/>
                  </a:cubicBezTo>
                  <a:cubicBezTo>
                    <a:pt x="1000" y="851"/>
                    <a:pt x="975" y="913"/>
                    <a:pt x="932" y="1000"/>
                  </a:cubicBezTo>
                  <a:cubicBezTo>
                    <a:pt x="928" y="1009"/>
                    <a:pt x="928" y="1019"/>
                    <a:pt x="933" y="1027"/>
                  </a:cubicBezTo>
                  <a:cubicBezTo>
                    <a:pt x="938" y="1034"/>
                    <a:pt x="947" y="1039"/>
                    <a:pt x="956" y="1039"/>
                  </a:cubicBezTo>
                  <a:lnTo>
                    <a:pt x="973" y="1039"/>
                  </a:lnTo>
                  <a:cubicBezTo>
                    <a:pt x="1015" y="1039"/>
                    <a:pt x="1049" y="1070"/>
                    <a:pt x="1049" y="1108"/>
                  </a:cubicBezTo>
                  <a:lnTo>
                    <a:pt x="1049" y="11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grpSp>
      <p:sp>
        <p:nvSpPr>
          <p:cNvPr id="49" name="Freeform 54">
            <a:extLst>
              <a:ext uri="{FF2B5EF4-FFF2-40B4-BE49-F238E27FC236}">
                <a16:creationId xmlns:a16="http://schemas.microsoft.com/office/drawing/2014/main" id="{3C2BFE39-CB18-AF5F-23F9-B0835C9540CA}"/>
              </a:ext>
            </a:extLst>
          </p:cNvPr>
          <p:cNvSpPr>
            <a:spLocks noChangeAspect="1" noChangeArrowheads="1"/>
          </p:cNvSpPr>
          <p:nvPr/>
        </p:nvSpPr>
        <p:spPr bwMode="auto">
          <a:xfrm>
            <a:off x="3164997" y="2674166"/>
            <a:ext cx="291471" cy="472077"/>
          </a:xfrm>
          <a:custGeom>
            <a:avLst/>
            <a:gdLst>
              <a:gd name="T0" fmla="*/ 640 w 719"/>
              <a:gd name="T1" fmla="*/ 0 h 1164"/>
              <a:gd name="T2" fmla="*/ 640 w 719"/>
              <a:gd name="T3" fmla="*/ 0 h 1164"/>
              <a:gd name="T4" fmla="*/ 77 w 719"/>
              <a:gd name="T5" fmla="*/ 0 h 1164"/>
              <a:gd name="T6" fmla="*/ 0 w 719"/>
              <a:gd name="T7" fmla="*/ 78 h 1164"/>
              <a:gd name="T8" fmla="*/ 0 w 719"/>
              <a:gd name="T9" fmla="*/ 1085 h 1164"/>
              <a:gd name="T10" fmla="*/ 77 w 719"/>
              <a:gd name="T11" fmla="*/ 1163 h 1164"/>
              <a:gd name="T12" fmla="*/ 640 w 719"/>
              <a:gd name="T13" fmla="*/ 1163 h 1164"/>
              <a:gd name="T14" fmla="*/ 718 w 719"/>
              <a:gd name="T15" fmla="*/ 1085 h 1164"/>
              <a:gd name="T16" fmla="*/ 718 w 719"/>
              <a:gd name="T17" fmla="*/ 78 h 1164"/>
              <a:gd name="T18" fmla="*/ 640 w 719"/>
              <a:gd name="T19" fmla="*/ 0 h 1164"/>
              <a:gd name="T20" fmla="*/ 57 w 719"/>
              <a:gd name="T21" fmla="*/ 192 h 1164"/>
              <a:gd name="T22" fmla="*/ 57 w 719"/>
              <a:gd name="T23" fmla="*/ 192 h 1164"/>
              <a:gd name="T24" fmla="*/ 659 w 719"/>
              <a:gd name="T25" fmla="*/ 192 h 1164"/>
              <a:gd name="T26" fmla="*/ 659 w 719"/>
              <a:gd name="T27" fmla="*/ 893 h 1164"/>
              <a:gd name="T28" fmla="*/ 57 w 719"/>
              <a:gd name="T29" fmla="*/ 893 h 1164"/>
              <a:gd name="T30" fmla="*/ 57 w 719"/>
              <a:gd name="T31" fmla="*/ 192 h 1164"/>
              <a:gd name="T32" fmla="*/ 77 w 719"/>
              <a:gd name="T33" fmla="*/ 60 h 1164"/>
              <a:gd name="T34" fmla="*/ 77 w 719"/>
              <a:gd name="T35" fmla="*/ 60 h 1164"/>
              <a:gd name="T36" fmla="*/ 640 w 719"/>
              <a:gd name="T37" fmla="*/ 60 h 1164"/>
              <a:gd name="T38" fmla="*/ 659 w 719"/>
              <a:gd name="T39" fmla="*/ 78 h 1164"/>
              <a:gd name="T40" fmla="*/ 659 w 719"/>
              <a:gd name="T41" fmla="*/ 133 h 1164"/>
              <a:gd name="T42" fmla="*/ 57 w 719"/>
              <a:gd name="T43" fmla="*/ 133 h 1164"/>
              <a:gd name="T44" fmla="*/ 57 w 719"/>
              <a:gd name="T45" fmla="*/ 78 h 1164"/>
              <a:gd name="T46" fmla="*/ 77 w 719"/>
              <a:gd name="T47" fmla="*/ 60 h 1164"/>
              <a:gd name="T48" fmla="*/ 640 w 719"/>
              <a:gd name="T49" fmla="*/ 1105 h 1164"/>
              <a:gd name="T50" fmla="*/ 640 w 719"/>
              <a:gd name="T51" fmla="*/ 1105 h 1164"/>
              <a:gd name="T52" fmla="*/ 77 w 719"/>
              <a:gd name="T53" fmla="*/ 1105 h 1164"/>
              <a:gd name="T54" fmla="*/ 57 w 719"/>
              <a:gd name="T55" fmla="*/ 1085 h 1164"/>
              <a:gd name="T56" fmla="*/ 57 w 719"/>
              <a:gd name="T57" fmla="*/ 953 h 1164"/>
              <a:gd name="T58" fmla="*/ 659 w 719"/>
              <a:gd name="T59" fmla="*/ 953 h 1164"/>
              <a:gd name="T60" fmla="*/ 659 w 719"/>
              <a:gd name="T61" fmla="*/ 1085 h 1164"/>
              <a:gd name="T62" fmla="*/ 640 w 719"/>
              <a:gd name="T63" fmla="*/ 1105 h 1164"/>
              <a:gd name="T64" fmla="*/ 401 w 719"/>
              <a:gd name="T65" fmla="*/ 1027 h 1164"/>
              <a:gd name="T66" fmla="*/ 401 w 719"/>
              <a:gd name="T67" fmla="*/ 1027 h 1164"/>
              <a:gd name="T68" fmla="*/ 358 w 719"/>
              <a:gd name="T69" fmla="*/ 1071 h 1164"/>
              <a:gd name="T70" fmla="*/ 317 w 719"/>
              <a:gd name="T71" fmla="*/ 1027 h 1164"/>
              <a:gd name="T72" fmla="*/ 358 w 719"/>
              <a:gd name="T73" fmla="*/ 985 h 1164"/>
              <a:gd name="T74" fmla="*/ 401 w 719"/>
              <a:gd name="T75" fmla="*/ 1027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9" h="1164">
                <a:moveTo>
                  <a:pt x="640" y="0"/>
                </a:moveTo>
                <a:lnTo>
                  <a:pt x="640" y="0"/>
                </a:lnTo>
                <a:cubicBezTo>
                  <a:pt x="77" y="0"/>
                  <a:pt x="77" y="0"/>
                  <a:pt x="77" y="0"/>
                </a:cubicBezTo>
                <a:cubicBezTo>
                  <a:pt x="35" y="0"/>
                  <a:pt x="0" y="35"/>
                  <a:pt x="0" y="78"/>
                </a:cubicBezTo>
                <a:cubicBezTo>
                  <a:pt x="0" y="1085"/>
                  <a:pt x="0" y="1085"/>
                  <a:pt x="0" y="1085"/>
                </a:cubicBezTo>
                <a:cubicBezTo>
                  <a:pt x="0" y="1128"/>
                  <a:pt x="35" y="1163"/>
                  <a:pt x="77" y="1163"/>
                </a:cubicBezTo>
                <a:cubicBezTo>
                  <a:pt x="640" y="1163"/>
                  <a:pt x="640" y="1163"/>
                  <a:pt x="640" y="1163"/>
                </a:cubicBezTo>
                <a:cubicBezTo>
                  <a:pt x="683" y="1163"/>
                  <a:pt x="718" y="1128"/>
                  <a:pt x="718" y="1085"/>
                </a:cubicBezTo>
                <a:cubicBezTo>
                  <a:pt x="718" y="78"/>
                  <a:pt x="718" y="78"/>
                  <a:pt x="718" y="78"/>
                </a:cubicBezTo>
                <a:cubicBezTo>
                  <a:pt x="718" y="35"/>
                  <a:pt x="683" y="0"/>
                  <a:pt x="640" y="0"/>
                </a:cubicBezTo>
                <a:close/>
                <a:moveTo>
                  <a:pt x="57" y="192"/>
                </a:moveTo>
                <a:lnTo>
                  <a:pt x="57" y="192"/>
                </a:lnTo>
                <a:cubicBezTo>
                  <a:pt x="659" y="192"/>
                  <a:pt x="659" y="192"/>
                  <a:pt x="659" y="192"/>
                </a:cubicBezTo>
                <a:cubicBezTo>
                  <a:pt x="659" y="893"/>
                  <a:pt x="659" y="893"/>
                  <a:pt x="659" y="893"/>
                </a:cubicBezTo>
                <a:cubicBezTo>
                  <a:pt x="57" y="893"/>
                  <a:pt x="57" y="893"/>
                  <a:pt x="57" y="893"/>
                </a:cubicBezTo>
                <a:lnTo>
                  <a:pt x="57" y="192"/>
                </a:lnTo>
                <a:close/>
                <a:moveTo>
                  <a:pt x="77" y="60"/>
                </a:moveTo>
                <a:lnTo>
                  <a:pt x="77" y="60"/>
                </a:lnTo>
                <a:cubicBezTo>
                  <a:pt x="640" y="60"/>
                  <a:pt x="640" y="60"/>
                  <a:pt x="640" y="60"/>
                </a:cubicBezTo>
                <a:cubicBezTo>
                  <a:pt x="650" y="60"/>
                  <a:pt x="659" y="68"/>
                  <a:pt x="659" y="78"/>
                </a:cubicBezTo>
                <a:cubicBezTo>
                  <a:pt x="659" y="133"/>
                  <a:pt x="659" y="133"/>
                  <a:pt x="659" y="133"/>
                </a:cubicBezTo>
                <a:cubicBezTo>
                  <a:pt x="57" y="133"/>
                  <a:pt x="57" y="133"/>
                  <a:pt x="57" y="133"/>
                </a:cubicBezTo>
                <a:cubicBezTo>
                  <a:pt x="57" y="78"/>
                  <a:pt x="57" y="78"/>
                  <a:pt x="57" y="78"/>
                </a:cubicBezTo>
                <a:cubicBezTo>
                  <a:pt x="57" y="68"/>
                  <a:pt x="66" y="60"/>
                  <a:pt x="77" y="60"/>
                </a:cubicBezTo>
                <a:close/>
                <a:moveTo>
                  <a:pt x="640" y="1105"/>
                </a:moveTo>
                <a:lnTo>
                  <a:pt x="640" y="1105"/>
                </a:lnTo>
                <a:cubicBezTo>
                  <a:pt x="77" y="1105"/>
                  <a:pt x="77" y="1105"/>
                  <a:pt x="77" y="1105"/>
                </a:cubicBezTo>
                <a:cubicBezTo>
                  <a:pt x="66" y="1105"/>
                  <a:pt x="57" y="1096"/>
                  <a:pt x="57" y="1085"/>
                </a:cubicBezTo>
                <a:cubicBezTo>
                  <a:pt x="57" y="953"/>
                  <a:pt x="57" y="953"/>
                  <a:pt x="57" y="953"/>
                </a:cubicBezTo>
                <a:cubicBezTo>
                  <a:pt x="659" y="953"/>
                  <a:pt x="659" y="953"/>
                  <a:pt x="659" y="953"/>
                </a:cubicBezTo>
                <a:cubicBezTo>
                  <a:pt x="659" y="1085"/>
                  <a:pt x="659" y="1085"/>
                  <a:pt x="659" y="1085"/>
                </a:cubicBezTo>
                <a:cubicBezTo>
                  <a:pt x="659" y="1096"/>
                  <a:pt x="650" y="1105"/>
                  <a:pt x="640" y="1105"/>
                </a:cubicBezTo>
                <a:close/>
                <a:moveTo>
                  <a:pt x="401" y="1027"/>
                </a:moveTo>
                <a:lnTo>
                  <a:pt x="401" y="1027"/>
                </a:lnTo>
                <a:cubicBezTo>
                  <a:pt x="401" y="1052"/>
                  <a:pt x="383" y="1071"/>
                  <a:pt x="358" y="1071"/>
                </a:cubicBezTo>
                <a:cubicBezTo>
                  <a:pt x="335" y="1071"/>
                  <a:pt x="317" y="1052"/>
                  <a:pt x="317" y="1027"/>
                </a:cubicBezTo>
                <a:cubicBezTo>
                  <a:pt x="317" y="1005"/>
                  <a:pt x="335" y="985"/>
                  <a:pt x="358" y="985"/>
                </a:cubicBezTo>
                <a:cubicBezTo>
                  <a:pt x="383" y="985"/>
                  <a:pt x="401" y="1005"/>
                  <a:pt x="401" y="1027"/>
                </a:cubicBezTo>
                <a:close/>
              </a:path>
            </a:pathLst>
          </a:custGeom>
          <a:solidFill>
            <a:schemeClr val="bg1"/>
          </a:solidFill>
          <a:ln>
            <a:noFill/>
          </a:ln>
          <a:effectLst/>
        </p:spPr>
        <p:txBody>
          <a:bodyPr wrap="none"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E5E5E"/>
              </a:solidFill>
              <a:effectLst/>
              <a:uLnTx/>
              <a:uFillTx/>
              <a:latin typeface="Arial" panose="020B0604020202020204"/>
              <a:ea typeface="+mn-ea"/>
              <a:cs typeface="+mn-cs"/>
            </a:endParaRPr>
          </a:p>
        </p:txBody>
      </p:sp>
      <p:cxnSp>
        <p:nvCxnSpPr>
          <p:cNvPr id="53" name="Straight Connector 52">
            <a:extLst>
              <a:ext uri="{FF2B5EF4-FFF2-40B4-BE49-F238E27FC236}">
                <a16:creationId xmlns:a16="http://schemas.microsoft.com/office/drawing/2014/main" id="{A493B69D-D9FF-C75F-F412-8DE43E17746A}"/>
              </a:ext>
            </a:extLst>
          </p:cNvPr>
          <p:cNvCxnSpPr/>
          <p:nvPr/>
        </p:nvCxnSpPr>
        <p:spPr>
          <a:xfrm>
            <a:off x="0" y="622267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00CF573-2DB2-8ADB-C729-A0859B89887B}"/>
              </a:ext>
            </a:extLst>
          </p:cNvPr>
          <p:cNvCxnSpPr/>
          <p:nvPr/>
        </p:nvCxnSpPr>
        <p:spPr>
          <a:xfrm>
            <a:off x="0" y="632480"/>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4C803660-BEEF-9C6F-0042-ADA89D3FDD18}"/>
              </a:ext>
            </a:extLst>
          </p:cNvPr>
          <p:cNvGrpSpPr/>
          <p:nvPr/>
        </p:nvGrpSpPr>
        <p:grpSpPr>
          <a:xfrm>
            <a:off x="414529" y="-3254"/>
            <a:ext cx="649855" cy="916545"/>
            <a:chOff x="3726035" y="3615342"/>
            <a:chExt cx="487391" cy="687409"/>
          </a:xfrm>
        </p:grpSpPr>
        <p:sp>
          <p:nvSpPr>
            <p:cNvPr id="51" name="Rectangle 50">
              <a:extLst>
                <a:ext uri="{FF2B5EF4-FFF2-40B4-BE49-F238E27FC236}">
                  <a16:creationId xmlns:a16="http://schemas.microsoft.com/office/drawing/2014/main" id="{B03D3EF2-3964-FE61-B6EB-10826D16E45E}"/>
                </a:ext>
              </a:extLst>
            </p:cNvPr>
            <p:cNvSpPr>
              <a:spLocks/>
            </p:cNvSpPr>
            <p:nvPr/>
          </p:nvSpPr>
          <p:spPr>
            <a:xfrm>
              <a:off x="3726035" y="3615342"/>
              <a:ext cx="487391" cy="6874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2" name="Graphic 51">
              <a:extLst>
                <a:ext uri="{FF2B5EF4-FFF2-40B4-BE49-F238E27FC236}">
                  <a16:creationId xmlns:a16="http://schemas.microsoft.com/office/drawing/2014/main" id="{4940FA10-542A-1378-0063-FDE5C74EFE8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766999" y="3861127"/>
              <a:ext cx="405463" cy="405463"/>
            </a:xfrm>
            <a:prstGeom prst="rect">
              <a:avLst/>
            </a:prstGeom>
          </p:spPr>
        </p:pic>
      </p:grpSp>
    </p:spTree>
    <p:extLst>
      <p:ext uri="{BB962C8B-B14F-4D97-AF65-F5344CB8AC3E}">
        <p14:creationId xmlns:p14="http://schemas.microsoft.com/office/powerpoint/2010/main" val="64062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409701" y="2852546"/>
            <a:ext cx="4063154" cy="3893694"/>
          </a:xfrm>
        </p:spPr>
        <p:txBody>
          <a:bodyPr>
            <a:normAutofit/>
          </a:bodyPr>
          <a:lstStyle/>
          <a:p>
            <a:pPr>
              <a:lnSpc>
                <a:spcPct val="100000"/>
              </a:lnSpc>
              <a:spcBef>
                <a:spcPts val="900"/>
              </a:spcBef>
            </a:pPr>
            <a:r>
              <a:rPr lang="en-US" sz="1200" b="1" dirty="0"/>
              <a:t>Cancer Care Navigators </a:t>
            </a:r>
            <a:r>
              <a:rPr lang="en-US" sz="1200" dirty="0"/>
              <a:t>act as a single point of contact for members and their care teams, and can answer questions about care and benefits. </a:t>
            </a:r>
          </a:p>
          <a:p>
            <a:pPr>
              <a:lnSpc>
                <a:spcPct val="100000"/>
              </a:lnSpc>
              <a:spcBef>
                <a:spcPts val="900"/>
              </a:spcBef>
            </a:pPr>
            <a:r>
              <a:rPr lang="en-US" sz="1200" b="1" dirty="0"/>
              <a:t>Oncology-focused nurse coaches </a:t>
            </a:r>
            <a:br>
              <a:rPr lang="en-US" sz="1200" b="1" dirty="0"/>
            </a:br>
            <a:r>
              <a:rPr lang="en-US" sz="1200" dirty="0"/>
              <a:t>strive to provide education and seamless care coordination.</a:t>
            </a:r>
          </a:p>
          <a:p>
            <a:pPr>
              <a:lnSpc>
                <a:spcPct val="100000"/>
              </a:lnSpc>
              <a:spcBef>
                <a:spcPts val="900"/>
              </a:spcBef>
            </a:pPr>
            <a:r>
              <a:rPr lang="en-US" sz="1200" b="1" dirty="0"/>
              <a:t>Registered dieticians </a:t>
            </a:r>
            <a:r>
              <a:rPr lang="en-US" sz="1200" dirty="0"/>
              <a:t>help members with</a:t>
            </a:r>
            <a:br>
              <a:rPr lang="en-US" sz="1200" dirty="0"/>
            </a:br>
            <a:r>
              <a:rPr lang="en-US" sz="1200" dirty="0"/>
              <a:t>special or modified nutritional requirements.</a:t>
            </a:r>
          </a:p>
          <a:p>
            <a:pPr>
              <a:lnSpc>
                <a:spcPct val="100000"/>
              </a:lnSpc>
              <a:spcBef>
                <a:spcPts val="900"/>
              </a:spcBef>
            </a:pPr>
            <a:r>
              <a:rPr lang="en-US" sz="1200" b="1" dirty="0"/>
              <a:t>Behavioral health experts </a:t>
            </a:r>
            <a:r>
              <a:rPr lang="en-US" sz="1200" dirty="0"/>
              <a:t>help enhance </a:t>
            </a:r>
            <a:br>
              <a:rPr lang="en-US" sz="1200" dirty="0"/>
            </a:br>
            <a:r>
              <a:rPr lang="en-US" sz="1200" dirty="0"/>
              <a:t>members’ emotional well-being.</a:t>
            </a:r>
          </a:p>
        </p:txBody>
      </p:sp>
      <p:sp>
        <p:nvSpPr>
          <p:cNvPr id="4" name="Rectangle 3">
            <a:extLst>
              <a:ext uri="{FF2B5EF4-FFF2-40B4-BE49-F238E27FC236}">
                <a16:creationId xmlns:a16="http://schemas.microsoft.com/office/drawing/2014/main" id="{A7B2041D-F322-7245-ACDC-9E2387A7B7CF}"/>
              </a:ext>
            </a:extLst>
          </p:cNvPr>
          <p:cNvSpPr/>
          <p:nvPr/>
        </p:nvSpPr>
        <p:spPr>
          <a:xfrm>
            <a:off x="1676121" y="1249994"/>
            <a:ext cx="3530313" cy="116955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E2473"/>
                </a:solidFill>
                <a:effectLst/>
                <a:uLnTx/>
                <a:uFillTx/>
                <a:latin typeface="Arial"/>
                <a:ea typeface="+mn-ea"/>
                <a:cs typeface="+mn-cs"/>
              </a:rPr>
              <a:t>Our multidisciplinary Oncology Case Management team can connect members to the whole-person care they need ‒ where and when they need it most.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AE2473"/>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5B1B11CD-9A69-1B41-93D7-772FF9A87DB6}"/>
              </a:ext>
            </a:extLst>
          </p:cNvPr>
          <p:cNvSpPr>
            <a:spLocks noGrp="1"/>
          </p:cNvSpPr>
          <p:nvPr>
            <p:ph type="sldNum" sz="quarter" idx="12"/>
          </p:nvPr>
        </p:nvSpPr>
        <p:spPr>
          <a:xfrm>
            <a:off x="10125646" y="6315644"/>
            <a:ext cx="542354" cy="542356"/>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F481961-D54A-CF4E-B08C-72CF6FE336ED}" type="slidenum">
              <a:rPr kumimoji="0" lang="en-US" sz="800" b="1" i="0" u="none" strike="noStrike" kern="0" cap="none" spc="30" normalizeH="0" baseline="0" noProof="0">
                <a:ln>
                  <a:noFill/>
                </a:ln>
                <a:solidFill>
                  <a:prstClr val="white">
                    <a:lumMod val="75000"/>
                  </a:prstClr>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800" b="1" i="0" u="none" strike="noStrike" kern="0" cap="none" spc="30" normalizeH="0" baseline="0" noProof="0" dirty="0">
              <a:ln>
                <a:noFill/>
              </a:ln>
              <a:solidFill>
                <a:prstClr val="white">
                  <a:lumMod val="75000"/>
                </a:prstClr>
              </a:solidFill>
              <a:effectLst/>
              <a:uLnTx/>
              <a:uFillTx/>
              <a:latin typeface="Arial"/>
              <a:ea typeface="+mn-ea"/>
              <a:cs typeface="+mn-cs"/>
            </a:endParaRPr>
          </a:p>
        </p:txBody>
      </p:sp>
      <p:sp>
        <p:nvSpPr>
          <p:cNvPr id="6" name="TextBox 5"/>
          <p:cNvSpPr txBox="1"/>
          <p:nvPr/>
        </p:nvSpPr>
        <p:spPr>
          <a:xfrm>
            <a:off x="5972896" y="6508360"/>
            <a:ext cx="434699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mn-ea"/>
                <a:cs typeface="+mn-cs"/>
              </a:rPr>
              <a:t>* EAP services and disability coverage are available at an additional cost.</a:t>
            </a:r>
          </a:p>
        </p:txBody>
      </p:sp>
      <p:sp>
        <p:nvSpPr>
          <p:cNvPr id="8" name="Title 7">
            <a:extLst>
              <a:ext uri="{FF2B5EF4-FFF2-40B4-BE49-F238E27FC236}">
                <a16:creationId xmlns:a16="http://schemas.microsoft.com/office/drawing/2014/main" id="{43934F09-9B2F-FB16-5955-BBF8062E2ADA}"/>
              </a:ext>
            </a:extLst>
          </p:cNvPr>
          <p:cNvSpPr>
            <a:spLocks noGrp="1"/>
          </p:cNvSpPr>
          <p:nvPr>
            <p:ph type="title"/>
          </p:nvPr>
        </p:nvSpPr>
        <p:spPr>
          <a:xfrm>
            <a:off x="609600" y="274638"/>
            <a:ext cx="10972800" cy="542356"/>
          </a:xfrm>
        </p:spPr>
        <p:txBody>
          <a:bodyPr>
            <a:normAutofit fontScale="90000"/>
          </a:bodyPr>
          <a:lstStyle/>
          <a:p>
            <a:r>
              <a:rPr lang="en-US" b="1" dirty="0"/>
              <a:t>Cancer Care Navigators</a:t>
            </a:r>
          </a:p>
        </p:txBody>
      </p:sp>
    </p:spTree>
    <p:extLst>
      <p:ext uri="{BB962C8B-B14F-4D97-AF65-F5344CB8AC3E}">
        <p14:creationId xmlns:p14="http://schemas.microsoft.com/office/powerpoint/2010/main" val="59150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F95C-4B10-BB78-89D7-9A9726A5EEBB}"/>
              </a:ext>
            </a:extLst>
          </p:cNvPr>
          <p:cNvSpPr>
            <a:spLocks noGrp="1"/>
          </p:cNvSpPr>
          <p:nvPr>
            <p:ph type="title"/>
          </p:nvPr>
        </p:nvSpPr>
        <p:spPr/>
        <p:txBody>
          <a:bodyPr/>
          <a:lstStyle/>
          <a:p>
            <a:r>
              <a:rPr lang="en-US" dirty="0"/>
              <a:t>Digital Concierge Care</a:t>
            </a:r>
          </a:p>
        </p:txBody>
      </p:sp>
      <p:sp>
        <p:nvSpPr>
          <p:cNvPr id="3" name="Slide Number Placeholder 2">
            <a:extLst>
              <a:ext uri="{FF2B5EF4-FFF2-40B4-BE49-F238E27FC236}">
                <a16:creationId xmlns:a16="http://schemas.microsoft.com/office/drawing/2014/main" id="{64C81347-596B-FB32-FDBB-83FD566A8BF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F3810-4318-4880-9D52-993D34A84442}" type="slidenum">
              <a:rPr kumimoji="0" lang="en-US" sz="675" b="1" i="0" u="none" strike="noStrike" kern="0" cap="none" spc="30" normalizeH="0" baseline="0" noProof="0" smtClean="0">
                <a:ln>
                  <a:noFill/>
                </a:ln>
                <a:solidFill>
                  <a:prstClr val="white"/>
                </a:solidFill>
                <a:effectLst/>
                <a:uLnTx/>
                <a:uFillTx/>
                <a:latin typeface="Calibri" panose="020F0502020204030204" pitchFamily="34" charset="0"/>
                <a:ea typeface="+mn-ea"/>
                <a:cs typeface="Arial" panose="020B0604020202020204" pitchFamily="34" charset="0"/>
                <a:sym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675" b="1" i="0" u="none" strike="noStrike" kern="0" cap="none" spc="30" normalizeH="0" baseline="0" noProof="0">
              <a:ln>
                <a:noFill/>
              </a:ln>
              <a:solidFill>
                <a:prstClr val="white"/>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7" name="Picture 6">
            <a:extLst>
              <a:ext uri="{FF2B5EF4-FFF2-40B4-BE49-F238E27FC236}">
                <a16:creationId xmlns:a16="http://schemas.microsoft.com/office/drawing/2014/main" id="{41CB5D32-AD63-E717-6F79-F16B41CDA9E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105400" y="129208"/>
            <a:ext cx="5827828" cy="6679514"/>
          </a:xfrm>
          <a:prstGeom prst="rect">
            <a:avLst/>
          </a:prstGeom>
        </p:spPr>
      </p:pic>
      <p:sp>
        <p:nvSpPr>
          <p:cNvPr id="8" name="TextBox 7">
            <a:extLst>
              <a:ext uri="{FF2B5EF4-FFF2-40B4-BE49-F238E27FC236}">
                <a16:creationId xmlns:a16="http://schemas.microsoft.com/office/drawing/2014/main" id="{99E570D1-3009-BBB9-B246-346F1A11A618}"/>
              </a:ext>
            </a:extLst>
          </p:cNvPr>
          <p:cNvSpPr txBox="1"/>
          <p:nvPr/>
        </p:nvSpPr>
        <p:spPr>
          <a:xfrm>
            <a:off x="399011" y="1945178"/>
            <a:ext cx="2563522" cy="2776401"/>
          </a:xfrm>
          <a:prstGeom prst="rect">
            <a:avLst/>
          </a:prstGeom>
          <a:noFill/>
        </p:spPr>
        <p:txBody>
          <a:bodyPr wrap="non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2383D"/>
                </a:solidFill>
                <a:effectLst/>
                <a:uLnTx/>
                <a:uFillTx/>
                <a:latin typeface="Arial"/>
                <a:ea typeface="+mn-ea"/>
                <a:cs typeface="+mn-cs"/>
              </a:rPr>
              <a:t>Type 2 Diabetes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2383D"/>
                </a:solidFill>
                <a:effectLst/>
                <a:uLnTx/>
                <a:uFillTx/>
                <a:latin typeface="Arial"/>
                <a:ea typeface="+mn-ea"/>
                <a:cs typeface="+mn-cs"/>
              </a:rPr>
              <a:t>Hospital Discharge</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2383D"/>
                </a:solidFill>
                <a:effectLst/>
                <a:uLnTx/>
                <a:uFillTx/>
                <a:latin typeface="Arial"/>
                <a:ea typeface="+mn-ea"/>
                <a:cs typeface="+mn-cs"/>
              </a:rPr>
              <a:t>Cancer</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2383D"/>
                </a:solidFill>
                <a:effectLst/>
                <a:uLnTx/>
                <a:uFillTx/>
                <a:latin typeface="Arial"/>
                <a:ea typeface="+mn-ea"/>
                <a:cs typeface="+mn-cs"/>
              </a:rPr>
              <a:t>Heart Failure</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2383D"/>
                </a:solidFill>
                <a:effectLst/>
                <a:uLnTx/>
                <a:uFillTx/>
                <a:latin typeface="Arial"/>
                <a:ea typeface="+mn-ea"/>
                <a:cs typeface="+mn-cs"/>
              </a:rPr>
              <a:t>Crohn’s Disease</a:t>
            </a:r>
          </a:p>
        </p:txBody>
      </p:sp>
    </p:spTree>
    <p:extLst>
      <p:ext uri="{BB962C8B-B14F-4D97-AF65-F5344CB8AC3E}">
        <p14:creationId xmlns:p14="http://schemas.microsoft.com/office/powerpoint/2010/main" val="2813790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5A3E5A0-478E-90FF-9D1C-329269A7995E}"/>
              </a:ext>
            </a:extLst>
          </p:cNvPr>
          <p:cNvSpPr/>
          <p:nvPr/>
        </p:nvSpPr>
        <p:spPr bwMode="auto">
          <a:xfrm>
            <a:off x="7465698" y="4320660"/>
            <a:ext cx="4726303" cy="19006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pic>
        <p:nvPicPr>
          <p:cNvPr id="35" name="Picture 34">
            <a:extLst>
              <a:ext uri="{FF2B5EF4-FFF2-40B4-BE49-F238E27FC236}">
                <a16:creationId xmlns:a16="http://schemas.microsoft.com/office/drawing/2014/main" id="{171A06F8-2F61-BD0B-C15F-BE0DFD3D00C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65102" y="632481"/>
            <a:ext cx="4734092" cy="3688179"/>
          </a:xfrm>
          <a:prstGeom prst="rect">
            <a:avLst/>
          </a:prstGeom>
        </p:spPr>
      </p:pic>
      <p:cxnSp>
        <p:nvCxnSpPr>
          <p:cNvPr id="14" name="Straight Connector 13">
            <a:extLst>
              <a:ext uri="{FF2B5EF4-FFF2-40B4-BE49-F238E27FC236}">
                <a16:creationId xmlns:a16="http://schemas.microsoft.com/office/drawing/2014/main" id="{3BCAC054-5EB6-4E51-C8BC-53621A51B46D}"/>
              </a:ext>
            </a:extLst>
          </p:cNvPr>
          <p:cNvCxnSpPr>
            <a:cxnSpLocks/>
          </p:cNvCxnSpPr>
          <p:nvPr/>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6BB166-10EF-CCA4-C301-2EA56EC3218F}"/>
              </a:ext>
            </a:extLst>
          </p:cNvPr>
          <p:cNvCxnSpPr/>
          <p:nvPr/>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8BFA75B1-B337-A544-B762-43F297CAF943}"/>
              </a:ext>
            </a:extLst>
          </p:cNvPr>
          <p:cNvSpPr>
            <a:spLocks noGrp="1"/>
          </p:cNvSpPr>
          <p:nvPr>
            <p:ph type="sldNum" sz="quarter" idx="12"/>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6AC7B48-3DF1-234A-A422-6A26E5E3BEFD}"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C0181EAC-3D96-A54F-9428-36A7CB9D5C0F}"/>
              </a:ext>
            </a:extLst>
          </p:cNvPr>
          <p:cNvSpPr>
            <a:spLocks noGrp="1"/>
          </p:cNvSpPr>
          <p:nvPr>
            <p:ph type="title"/>
          </p:nvPr>
        </p:nvSpPr>
        <p:spPr/>
        <p:txBody>
          <a:bodyPr/>
          <a:lstStyle/>
          <a:p>
            <a:r>
              <a:rPr lang="en-US" dirty="0"/>
              <a:t>Diabetes Prevention Program</a:t>
            </a:r>
          </a:p>
        </p:txBody>
      </p:sp>
      <p:sp>
        <p:nvSpPr>
          <p:cNvPr id="13" name="Text Placeholder 12">
            <a:extLst>
              <a:ext uri="{FF2B5EF4-FFF2-40B4-BE49-F238E27FC236}">
                <a16:creationId xmlns:a16="http://schemas.microsoft.com/office/drawing/2014/main" id="{815D1710-807B-8F46-86BD-602FD617EF70}"/>
              </a:ext>
            </a:extLst>
          </p:cNvPr>
          <p:cNvSpPr>
            <a:spLocks noGrp="1"/>
          </p:cNvSpPr>
          <p:nvPr>
            <p:ph type="body" sz="quarter" idx="4294967295"/>
          </p:nvPr>
        </p:nvSpPr>
        <p:spPr>
          <a:xfrm>
            <a:off x="414528" y="2095129"/>
            <a:ext cx="6648451" cy="567267"/>
          </a:xfrm>
        </p:spPr>
        <p:txBody>
          <a:bodyPr/>
          <a:lstStyle/>
          <a:p>
            <a:pPr marL="0" indent="0">
              <a:buNone/>
            </a:pPr>
            <a:r>
              <a:rPr lang="en-US" b="1" dirty="0">
                <a:solidFill>
                  <a:schemeClr val="accent1"/>
                </a:solidFill>
              </a:rPr>
              <a:t>The 12-month weight loss program can help you lose weight and reduce your risk for diabetes.</a:t>
            </a:r>
          </a:p>
        </p:txBody>
      </p:sp>
      <p:sp>
        <p:nvSpPr>
          <p:cNvPr id="15" name="Text Placeholder 14">
            <a:extLst>
              <a:ext uri="{FF2B5EF4-FFF2-40B4-BE49-F238E27FC236}">
                <a16:creationId xmlns:a16="http://schemas.microsoft.com/office/drawing/2014/main" id="{26030898-1AB8-5749-8E21-0ADE9A801310}"/>
              </a:ext>
            </a:extLst>
          </p:cNvPr>
          <p:cNvSpPr>
            <a:spLocks noGrp="1"/>
          </p:cNvSpPr>
          <p:nvPr>
            <p:ph type="body" sz="quarter" idx="4294967295"/>
          </p:nvPr>
        </p:nvSpPr>
        <p:spPr>
          <a:xfrm>
            <a:off x="414528" y="2978439"/>
            <a:ext cx="6460960" cy="2954867"/>
          </a:xfrm>
        </p:spPr>
        <p:txBody>
          <a:bodyPr/>
          <a:lstStyle/>
          <a:p>
            <a:pPr marL="0" indent="0">
              <a:buNone/>
            </a:pPr>
            <a:r>
              <a:rPr lang="en-US" sz="1600" dirty="0"/>
              <a:t>Anthem and Lark have come together to offer this program at no extra cost. It is part of your health plan.</a:t>
            </a:r>
          </a:p>
          <a:p>
            <a:pPr marL="0" indent="0">
              <a:buNone/>
            </a:pPr>
            <a:r>
              <a:rPr lang="en-US" sz="1600" dirty="0"/>
              <a:t>It’s customized to your lifestyle, so you receive 24/7 coaching to: </a:t>
            </a:r>
          </a:p>
          <a:p>
            <a:pPr>
              <a:buFont typeface="System Font Regular"/>
              <a:buChar char="◦"/>
            </a:pPr>
            <a:r>
              <a:rPr lang="en-US" sz="1600" dirty="0"/>
              <a:t>Lose weight</a:t>
            </a:r>
          </a:p>
          <a:p>
            <a:pPr>
              <a:buFont typeface="System Font Regular"/>
              <a:buChar char="◦"/>
            </a:pPr>
            <a:r>
              <a:rPr lang="en-US" sz="1600" dirty="0"/>
              <a:t>Manage stress</a:t>
            </a:r>
          </a:p>
          <a:p>
            <a:pPr>
              <a:buFont typeface="System Font Regular"/>
              <a:buChar char="◦"/>
            </a:pPr>
            <a:r>
              <a:rPr lang="en-US" sz="1600" dirty="0"/>
              <a:t>Eat healthier</a:t>
            </a:r>
          </a:p>
          <a:p>
            <a:pPr>
              <a:buFont typeface="System Font Regular"/>
              <a:buChar char="◦"/>
            </a:pPr>
            <a:r>
              <a:rPr lang="en-US" sz="1600" dirty="0"/>
              <a:t>Sleep better</a:t>
            </a:r>
          </a:p>
          <a:p>
            <a:pPr>
              <a:buFont typeface="System Font Regular"/>
              <a:buChar char="◦"/>
            </a:pPr>
            <a:r>
              <a:rPr lang="en-US" sz="1600" dirty="0"/>
              <a:t>Increase activity</a:t>
            </a:r>
          </a:p>
        </p:txBody>
      </p:sp>
      <p:grpSp>
        <p:nvGrpSpPr>
          <p:cNvPr id="27" name="Group 26">
            <a:extLst>
              <a:ext uri="{FF2B5EF4-FFF2-40B4-BE49-F238E27FC236}">
                <a16:creationId xmlns:a16="http://schemas.microsoft.com/office/drawing/2014/main" id="{3064BA57-B74E-9CD8-0A18-EC585F706588}"/>
              </a:ext>
            </a:extLst>
          </p:cNvPr>
          <p:cNvGrpSpPr/>
          <p:nvPr/>
        </p:nvGrpSpPr>
        <p:grpSpPr>
          <a:xfrm>
            <a:off x="414529" y="-3254"/>
            <a:ext cx="649855" cy="916545"/>
            <a:chOff x="3726035" y="3615342"/>
            <a:chExt cx="487391" cy="687409"/>
          </a:xfrm>
        </p:grpSpPr>
        <p:sp>
          <p:nvSpPr>
            <p:cNvPr id="28" name="Rectangle 27">
              <a:extLst>
                <a:ext uri="{FF2B5EF4-FFF2-40B4-BE49-F238E27FC236}">
                  <a16:creationId xmlns:a16="http://schemas.microsoft.com/office/drawing/2014/main" id="{88BC882C-D6D0-8ADF-508D-0336C2851233}"/>
                </a:ext>
              </a:extLst>
            </p:cNvPr>
            <p:cNvSpPr>
              <a:spLocks/>
            </p:cNvSpPr>
            <p:nvPr/>
          </p:nvSpPr>
          <p:spPr>
            <a:xfrm>
              <a:off x="3726035" y="3615342"/>
              <a:ext cx="487391" cy="6874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9" name="Graphic 28">
              <a:extLst>
                <a:ext uri="{FF2B5EF4-FFF2-40B4-BE49-F238E27FC236}">
                  <a16:creationId xmlns:a16="http://schemas.microsoft.com/office/drawing/2014/main" id="{C9EC483D-C5AC-9AE7-6085-7386881EFE2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766999" y="3861127"/>
              <a:ext cx="405463" cy="405463"/>
            </a:xfrm>
            <a:prstGeom prst="rect">
              <a:avLst/>
            </a:prstGeom>
          </p:spPr>
        </p:pic>
      </p:grpSp>
      <p:sp>
        <p:nvSpPr>
          <p:cNvPr id="34" name="TextBox 33">
            <a:extLst>
              <a:ext uri="{FF2B5EF4-FFF2-40B4-BE49-F238E27FC236}">
                <a16:creationId xmlns:a16="http://schemas.microsoft.com/office/drawing/2014/main" id="{EEABE7C5-D558-B2DA-20EE-6D617DD13361}"/>
              </a:ext>
            </a:extLst>
          </p:cNvPr>
          <p:cNvSpPr txBox="1"/>
          <p:nvPr/>
        </p:nvSpPr>
        <p:spPr>
          <a:xfrm>
            <a:off x="7451312" y="4699723"/>
            <a:ext cx="4733496" cy="83099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267"/>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 OR from Sydney app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sym typeface="Wingdings" panose="05000000000000000000" pitchFamily="2" charset="2"/>
              </a:rPr>
              <a:t> More Tab </a:t>
            </a: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 My Health Dashboard and searching for Lark Diabetes Prevention Program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under </a:t>
            </a:r>
            <a:r>
              <a:rPr kumimoji="0" lang="en-US" sz="1600" b="1" i="1" u="none" strike="noStrike" kern="1200" cap="none" spc="0" normalizeH="0" baseline="0" noProof="0" dirty="0">
                <a:ln>
                  <a:noFill/>
                </a:ln>
                <a:solidFill>
                  <a:srgbClr val="FFFFFF"/>
                </a:solidFill>
                <a:effectLst/>
                <a:uLnTx/>
                <a:uFillTx/>
                <a:latin typeface="Arial" panose="020B0604020202020204"/>
                <a:ea typeface="+mn-ea"/>
                <a:cs typeface="+mn-cs"/>
              </a:rPr>
              <a:t>Programs</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a:t>
            </a:r>
          </a:p>
        </p:txBody>
      </p:sp>
      <p:sp>
        <p:nvSpPr>
          <p:cNvPr id="6" name="TextBox 5">
            <a:extLst>
              <a:ext uri="{FF2B5EF4-FFF2-40B4-BE49-F238E27FC236}">
                <a16:creationId xmlns:a16="http://schemas.microsoft.com/office/drawing/2014/main" id="{1F8F3E1E-51C9-DAC1-D9C4-B0F22C303082}"/>
              </a:ext>
            </a:extLst>
          </p:cNvPr>
          <p:cNvSpPr txBox="1"/>
          <p:nvPr/>
        </p:nvSpPr>
        <p:spPr>
          <a:xfrm>
            <a:off x="4261854" y="4840326"/>
            <a:ext cx="2316410" cy="728533"/>
          </a:xfrm>
          <a:prstGeom prst="rect">
            <a:avLst/>
          </a:prstGeom>
          <a:solidFill>
            <a:schemeClr val="accent1">
              <a:lumMod val="20000"/>
              <a:lumOff val="80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9C2"/>
                </a:solidFill>
                <a:effectLst/>
                <a:uLnTx/>
                <a:uFillTx/>
                <a:latin typeface="Arial" panose="020B0604020202020204" pitchFamily="34" charset="0"/>
                <a:ea typeface="+mn-ea"/>
                <a:cs typeface="Arial" panose="020B0604020202020204" pitchFamily="34" charset="0"/>
              </a:rPr>
              <a:t>age 18+</a:t>
            </a:r>
          </a:p>
          <a:p>
            <a:pPr marL="0" marR="0" lvl="0" indent="0" algn="l" defTabSz="609585" rtl="0" eaLnBrk="1" fontAlgn="auto" latinLnBrk="0" hangingPunct="1">
              <a:lnSpc>
                <a:spcPct val="100000"/>
              </a:lnSpc>
              <a:spcBef>
                <a:spcPts val="0"/>
              </a:spcBef>
              <a:spcAft>
                <a:spcPts val="800"/>
              </a:spcAft>
              <a:buClrTx/>
              <a:buSzTx/>
              <a:buFontTx/>
              <a:buNone/>
              <a:tabLst/>
              <a:defRPr/>
            </a:pPr>
            <a:r>
              <a:rPr kumimoji="0" lang="en-US" sz="1067" b="0" i="0" u="none" strike="noStrike" kern="1200" cap="none" spc="0" normalizeH="0" baseline="0" noProof="0" dirty="0">
                <a:ln>
                  <a:noFill/>
                </a:ln>
                <a:solidFill>
                  <a:srgbClr val="5E5E5E"/>
                </a:solidFill>
                <a:effectLst/>
                <a:uLnTx/>
                <a:uFillTx/>
                <a:latin typeface="Arial" panose="020B0604020202020204"/>
                <a:ea typeface="+mn-ea"/>
                <a:cs typeface="+mn-cs"/>
              </a:rPr>
              <a:t>can enroll in a DPP to help </a:t>
            </a:r>
            <a:br>
              <a:rPr kumimoji="0" lang="en-US" sz="1067" b="0" i="0" u="none" strike="noStrike" kern="1200" cap="none" spc="0" normalizeH="0" baseline="0" noProof="0" dirty="0">
                <a:ln>
                  <a:noFill/>
                </a:ln>
                <a:solidFill>
                  <a:srgbClr val="5E5E5E"/>
                </a:solidFill>
                <a:effectLst/>
                <a:uLnTx/>
                <a:uFillTx/>
                <a:latin typeface="Arial" panose="020B0604020202020204"/>
                <a:ea typeface="+mn-ea"/>
                <a:cs typeface="+mn-cs"/>
              </a:rPr>
            </a:br>
            <a:r>
              <a:rPr kumimoji="0" lang="en-US" sz="1067" b="0" i="0" u="none" strike="noStrike" kern="1200" cap="none" spc="0" normalizeH="0" baseline="0" noProof="0" dirty="0">
                <a:ln>
                  <a:noFill/>
                </a:ln>
                <a:solidFill>
                  <a:srgbClr val="5E5E5E"/>
                </a:solidFill>
                <a:effectLst/>
                <a:uLnTx/>
                <a:uFillTx/>
                <a:latin typeface="Arial" panose="020B0604020202020204"/>
                <a:ea typeface="+mn-ea"/>
                <a:cs typeface="+mn-cs"/>
              </a:rPr>
              <a:t>adopt healthier lifestyle habits.</a:t>
            </a:r>
          </a:p>
        </p:txBody>
      </p:sp>
      <p:sp>
        <p:nvSpPr>
          <p:cNvPr id="7" name="Rectangle 6">
            <a:extLst>
              <a:ext uri="{FF2B5EF4-FFF2-40B4-BE49-F238E27FC236}">
                <a16:creationId xmlns:a16="http://schemas.microsoft.com/office/drawing/2014/main" id="{C5AA76F4-3367-6F60-8883-1D8EB41C1DDA}"/>
              </a:ext>
            </a:extLst>
          </p:cNvPr>
          <p:cNvSpPr/>
          <p:nvPr/>
        </p:nvSpPr>
        <p:spPr>
          <a:xfrm>
            <a:off x="4261854" y="4535841"/>
            <a:ext cx="2263761" cy="338554"/>
          </a:xfrm>
          <a:prstGeom prst="rect">
            <a:avLst/>
          </a:prstGeom>
          <a:solidFill>
            <a:schemeClr val="accent1">
              <a:lumMod val="20000"/>
              <a:lumOff val="80000"/>
            </a:schemeClr>
          </a:solidFill>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9C2"/>
                </a:solidFill>
                <a:effectLst/>
                <a:uLnTx/>
                <a:uFillTx/>
                <a:latin typeface="Arial" panose="020B0604020202020204" pitchFamily="34" charset="0"/>
                <a:ea typeface="+mn-ea"/>
                <a:cs typeface="Arial" panose="020B0604020202020204" pitchFamily="34" charset="0"/>
              </a:rPr>
              <a:t>Eligible participants: </a:t>
            </a:r>
          </a:p>
        </p:txBody>
      </p:sp>
    </p:spTree>
    <p:extLst>
      <p:ext uri="{BB962C8B-B14F-4D97-AF65-F5344CB8AC3E}">
        <p14:creationId xmlns:p14="http://schemas.microsoft.com/office/powerpoint/2010/main" val="37384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AC0ED3F-82D1-7C5E-D491-D944E333F9F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43420" y="594767"/>
            <a:ext cx="4887697" cy="4390463"/>
          </a:xfrm>
          <a:prstGeom prst="rect">
            <a:avLst/>
          </a:prstGeom>
        </p:spPr>
      </p:pic>
      <p:sp>
        <p:nvSpPr>
          <p:cNvPr id="19" name="Rectangle 18">
            <a:extLst>
              <a:ext uri="{FF2B5EF4-FFF2-40B4-BE49-F238E27FC236}">
                <a16:creationId xmlns:a16="http://schemas.microsoft.com/office/drawing/2014/main" id="{C56A5547-FD05-9303-89D3-7D4BCC728BCD}"/>
              </a:ext>
            </a:extLst>
          </p:cNvPr>
          <p:cNvSpPr/>
          <p:nvPr/>
        </p:nvSpPr>
        <p:spPr>
          <a:xfrm>
            <a:off x="1" y="1860147"/>
            <a:ext cx="6884125" cy="4362523"/>
          </a:xfrm>
          <a:prstGeom prst="rect">
            <a:avLst/>
          </a:prstGeom>
          <a:solidFill>
            <a:schemeClr val="bg2">
              <a:alpha val="83334"/>
            </a:schemeClr>
          </a:solidFill>
        </p:spPr>
        <p:txBody>
          <a:bodyPr wrap="square" lIns="0" tIns="0" rIns="0" bIns="0" rtlCol="0"/>
          <a:lstStyle/>
          <a:p>
            <a:pPr marL="0" marR="0" lvl="0" indent="0" algn="l" defTabSz="91432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8BFA75B1-B337-A544-B762-43F297CAF943}"/>
              </a:ext>
            </a:extLst>
          </p:cNvPr>
          <p:cNvSpPr>
            <a:spLocks noGrp="1"/>
          </p:cNvSpPr>
          <p:nvPr>
            <p:ph type="sldNum" sz="quarter" idx="12"/>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06AC7B48-3DF1-234A-A422-6A26E5E3BEFD}"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C0181EAC-3D96-A54F-9428-36A7CB9D5C0F}"/>
              </a:ext>
            </a:extLst>
          </p:cNvPr>
          <p:cNvSpPr>
            <a:spLocks noGrp="1"/>
          </p:cNvSpPr>
          <p:nvPr>
            <p:ph type="title"/>
          </p:nvPr>
        </p:nvSpPr>
        <p:spPr>
          <a:xfrm>
            <a:off x="1169924" y="676282"/>
            <a:ext cx="6381007" cy="1183865"/>
          </a:xfrm>
        </p:spPr>
        <p:txBody>
          <a:bodyPr/>
          <a:lstStyle/>
          <a:p>
            <a:r>
              <a:rPr lang="en-US" dirty="0"/>
              <a:t>Emotional Wellbeing Resources</a:t>
            </a:r>
          </a:p>
        </p:txBody>
      </p:sp>
      <p:cxnSp>
        <p:nvCxnSpPr>
          <p:cNvPr id="20" name="Straight Connector 19">
            <a:extLst>
              <a:ext uri="{FF2B5EF4-FFF2-40B4-BE49-F238E27FC236}">
                <a16:creationId xmlns:a16="http://schemas.microsoft.com/office/drawing/2014/main" id="{C0AF49EF-1660-4809-68F6-7B83F5243B4A}"/>
              </a:ext>
            </a:extLst>
          </p:cNvPr>
          <p:cNvCxnSpPr/>
          <p:nvPr/>
        </p:nvCxnSpPr>
        <p:spPr>
          <a:xfrm>
            <a:off x="0" y="622267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747B525-8798-17EE-6E82-65216E99C9BF}"/>
              </a:ext>
            </a:extLst>
          </p:cNvPr>
          <p:cNvCxnSpPr/>
          <p:nvPr/>
        </p:nvCxnSpPr>
        <p:spPr>
          <a:xfrm>
            <a:off x="0" y="632480"/>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E4FF42A-2403-EFEF-F701-3FF5F98B879A}"/>
              </a:ext>
            </a:extLst>
          </p:cNvPr>
          <p:cNvGrpSpPr/>
          <p:nvPr/>
        </p:nvGrpSpPr>
        <p:grpSpPr>
          <a:xfrm>
            <a:off x="414529" y="-3254"/>
            <a:ext cx="649855" cy="916545"/>
            <a:chOff x="3726035" y="3615342"/>
            <a:chExt cx="487391" cy="687409"/>
          </a:xfrm>
        </p:grpSpPr>
        <p:sp>
          <p:nvSpPr>
            <p:cNvPr id="16" name="Rectangle 15">
              <a:extLst>
                <a:ext uri="{FF2B5EF4-FFF2-40B4-BE49-F238E27FC236}">
                  <a16:creationId xmlns:a16="http://schemas.microsoft.com/office/drawing/2014/main" id="{C4FEDB4C-D19D-3E1B-82DA-6DECD9B5630F}"/>
                </a:ext>
              </a:extLst>
            </p:cNvPr>
            <p:cNvSpPr>
              <a:spLocks/>
            </p:cNvSpPr>
            <p:nvPr/>
          </p:nvSpPr>
          <p:spPr>
            <a:xfrm>
              <a:off x="3726035" y="3615342"/>
              <a:ext cx="487391" cy="6874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7" name="Graphic 16">
              <a:extLst>
                <a:ext uri="{FF2B5EF4-FFF2-40B4-BE49-F238E27FC236}">
                  <a16:creationId xmlns:a16="http://schemas.microsoft.com/office/drawing/2014/main" id="{1834A670-543B-CE79-E588-DE083A2D3AE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766999" y="3861127"/>
              <a:ext cx="405463" cy="405463"/>
            </a:xfrm>
            <a:prstGeom prst="rect">
              <a:avLst/>
            </a:prstGeom>
          </p:spPr>
        </p:pic>
      </p:grpSp>
      <p:graphicFrame>
        <p:nvGraphicFramePr>
          <p:cNvPr id="4" name="Table 3">
            <a:extLst>
              <a:ext uri="{FF2B5EF4-FFF2-40B4-BE49-F238E27FC236}">
                <a16:creationId xmlns:a16="http://schemas.microsoft.com/office/drawing/2014/main" id="{8E480F6E-7C72-E0F2-11D9-BC6F122A1E8E}"/>
              </a:ext>
            </a:extLst>
          </p:cNvPr>
          <p:cNvGraphicFramePr>
            <a:graphicFrameLocks noGrp="1"/>
          </p:cNvGraphicFramePr>
          <p:nvPr/>
        </p:nvGraphicFramePr>
        <p:xfrm>
          <a:off x="227037" y="3878833"/>
          <a:ext cx="6370545" cy="2232660"/>
        </p:xfrm>
        <a:graphic>
          <a:graphicData uri="http://schemas.openxmlformats.org/drawingml/2006/table">
            <a:tbl>
              <a:tblPr firstRow="1" bandRow="1"/>
              <a:tblGrid>
                <a:gridCol w="2123515">
                  <a:extLst>
                    <a:ext uri="{9D8B030D-6E8A-4147-A177-3AD203B41FA5}">
                      <a16:colId xmlns:a16="http://schemas.microsoft.com/office/drawing/2014/main" val="20000"/>
                    </a:ext>
                  </a:extLst>
                </a:gridCol>
                <a:gridCol w="2123515">
                  <a:extLst>
                    <a:ext uri="{9D8B030D-6E8A-4147-A177-3AD203B41FA5}">
                      <a16:colId xmlns:a16="http://schemas.microsoft.com/office/drawing/2014/main" val="20001"/>
                    </a:ext>
                  </a:extLst>
                </a:gridCol>
                <a:gridCol w="2123515">
                  <a:extLst>
                    <a:ext uri="{9D8B030D-6E8A-4147-A177-3AD203B41FA5}">
                      <a16:colId xmlns:a16="http://schemas.microsoft.com/office/drawing/2014/main" val="20002"/>
                    </a:ext>
                  </a:extLst>
                </a:gridCol>
              </a:tblGrid>
              <a:tr h="154731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7938" indent="-7938">
                        <a:spcAft>
                          <a:spcPts val="600"/>
                        </a:spcAft>
                        <a:tabLst>
                          <a:tab pos="1371600" algn="l"/>
                        </a:tabLst>
                      </a:pPr>
                      <a:r>
                        <a:rPr lang="en-US" sz="1600" b="1" dirty="0">
                          <a:solidFill>
                            <a:schemeClr val="bg2">
                              <a:lumMod val="10000"/>
                            </a:schemeClr>
                          </a:solidFill>
                          <a:latin typeface="Arial" panose="020B0604020202020204" pitchFamily="34" charset="0"/>
                          <a:ea typeface="Avenir Heavy" charset="0"/>
                          <a:cs typeface="Arial" panose="020B0604020202020204" pitchFamily="34" charset="0"/>
                        </a:rPr>
                        <a:t>Interactive Modules</a:t>
                      </a:r>
                    </a:p>
                    <a:p>
                      <a:pPr marL="190500" indent="-190500">
                        <a:spcAft>
                          <a:spcPts val="600"/>
                        </a:spcAft>
                        <a:buFont typeface="Arial" charset="0"/>
                        <a:buChar char="•"/>
                        <a:tabLst>
                          <a:tab pos="1371600" algn="l"/>
                        </a:tabLst>
                      </a:pPr>
                      <a:r>
                        <a:rPr lang="en-US" sz="1600" b="0" dirty="0">
                          <a:solidFill>
                            <a:schemeClr val="accent6">
                              <a:lumMod val="75000"/>
                            </a:schemeClr>
                          </a:solidFill>
                          <a:latin typeface="Arial" panose="020B0604020202020204" pitchFamily="34" charset="0"/>
                          <a:ea typeface="Avenir Book" charset="0"/>
                          <a:cs typeface="Arial" panose="020B0604020202020204" pitchFamily="34" charset="0"/>
                        </a:rPr>
                        <a:t>Stress</a:t>
                      </a:r>
                    </a:p>
                    <a:p>
                      <a:pPr marL="190500" indent="-190500">
                        <a:spcAft>
                          <a:spcPts val="600"/>
                        </a:spcAft>
                        <a:buFont typeface="Arial" charset="0"/>
                        <a:buChar char="•"/>
                        <a:tabLst>
                          <a:tab pos="1371600" algn="l"/>
                        </a:tabLst>
                      </a:pPr>
                      <a:r>
                        <a:rPr lang="en-US" sz="1600" b="0" dirty="0">
                          <a:solidFill>
                            <a:schemeClr val="accent6">
                              <a:lumMod val="75000"/>
                            </a:schemeClr>
                          </a:solidFill>
                          <a:latin typeface="Arial" panose="020B0604020202020204" pitchFamily="34" charset="0"/>
                          <a:ea typeface="Avenir Book" charset="0"/>
                          <a:cs typeface="Arial" panose="020B0604020202020204" pitchFamily="34" charset="0"/>
                        </a:rPr>
                        <a:t>Depression</a:t>
                      </a:r>
                    </a:p>
                    <a:p>
                      <a:pPr marL="190500" indent="-190500">
                        <a:spcAft>
                          <a:spcPts val="600"/>
                        </a:spcAft>
                        <a:buFont typeface="Arial" charset="0"/>
                        <a:buChar char="•"/>
                        <a:tabLst>
                          <a:tab pos="1371600" algn="l"/>
                        </a:tabLst>
                      </a:pPr>
                      <a:r>
                        <a:rPr lang="en-US" sz="1600" b="0" dirty="0">
                          <a:solidFill>
                            <a:schemeClr val="accent6">
                              <a:lumMod val="75000"/>
                            </a:schemeClr>
                          </a:solidFill>
                          <a:latin typeface="Arial" panose="020B0604020202020204" pitchFamily="34" charset="0"/>
                          <a:ea typeface="Avenir Book" charset="0"/>
                          <a:cs typeface="Arial" panose="020B0604020202020204" pitchFamily="34" charset="0"/>
                        </a:rPr>
                        <a:t>Anxiety</a:t>
                      </a:r>
                    </a:p>
                    <a:p>
                      <a:pPr marL="190500" indent="-190500">
                        <a:spcAft>
                          <a:spcPts val="600"/>
                        </a:spcAft>
                        <a:buFont typeface="Arial" charset="0"/>
                        <a:buChar char="•"/>
                        <a:tabLst>
                          <a:tab pos="1371600" algn="l"/>
                        </a:tabLst>
                      </a:pPr>
                      <a:r>
                        <a:rPr lang="en-US" sz="1600" b="0" dirty="0">
                          <a:solidFill>
                            <a:schemeClr val="accent6">
                              <a:lumMod val="75000"/>
                            </a:schemeClr>
                          </a:solidFill>
                          <a:latin typeface="Arial" panose="020B0604020202020204" pitchFamily="34" charset="0"/>
                          <a:ea typeface="Avenir Book" charset="0"/>
                          <a:cs typeface="Arial" panose="020B0604020202020204" pitchFamily="34" charset="0"/>
                        </a:rPr>
                        <a:t>Substance abuse</a:t>
                      </a:r>
                    </a:p>
                    <a:p>
                      <a:pPr marL="190500" indent="-190500">
                        <a:spcAft>
                          <a:spcPts val="600"/>
                        </a:spcAft>
                        <a:buFont typeface="Arial" charset="0"/>
                        <a:buChar char="•"/>
                        <a:tabLst>
                          <a:tab pos="1371600" algn="l"/>
                        </a:tabLst>
                      </a:pPr>
                      <a:r>
                        <a:rPr lang="en-US" sz="1600" b="0" dirty="0">
                          <a:solidFill>
                            <a:schemeClr val="accent6">
                              <a:lumMod val="75000"/>
                            </a:schemeClr>
                          </a:solidFill>
                          <a:latin typeface="Arial" panose="020B0604020202020204" pitchFamily="34" charset="0"/>
                          <a:ea typeface="Avenir Book" charset="0"/>
                          <a:cs typeface="Arial" panose="020B0604020202020204" pitchFamily="34" charset="0"/>
                        </a:rPr>
                        <a:t>Chronic Pain</a:t>
                      </a:r>
                    </a:p>
                    <a:p>
                      <a:pPr marL="190500" indent="-190500">
                        <a:spcAft>
                          <a:spcPts val="600"/>
                        </a:spcAft>
                        <a:buFont typeface="Arial" charset="0"/>
                        <a:buChar char="•"/>
                        <a:tabLst>
                          <a:tab pos="1371600" algn="l"/>
                        </a:tabLst>
                      </a:pPr>
                      <a:r>
                        <a:rPr lang="en-US" sz="1600" b="0" dirty="0">
                          <a:solidFill>
                            <a:schemeClr val="accent6">
                              <a:lumMod val="75000"/>
                            </a:schemeClr>
                          </a:solidFill>
                          <a:latin typeface="Arial" panose="020B0604020202020204" pitchFamily="34" charset="0"/>
                          <a:ea typeface="Avenir Book" charset="0"/>
                          <a:cs typeface="Arial" panose="020B0604020202020204" pitchFamily="34" charset="0"/>
                        </a:rPr>
                        <a:t>Insomnia</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600"/>
                        </a:spcAft>
                      </a:pPr>
                      <a:r>
                        <a:rPr lang="en-US" sz="1600" b="1" dirty="0">
                          <a:ln w="0"/>
                          <a:solidFill>
                            <a:schemeClr val="bg2">
                              <a:lumMod val="10000"/>
                            </a:schemeClr>
                          </a:solidFill>
                          <a:latin typeface="Arial" panose="020B0604020202020204" pitchFamily="34" charset="0"/>
                          <a:ea typeface="Avenir Heavy" charset="0"/>
                          <a:cs typeface="Arial" panose="020B0604020202020204" pitchFamily="34" charset="0"/>
                        </a:rPr>
                        <a:t>User Customization</a:t>
                      </a:r>
                    </a:p>
                    <a:p>
                      <a:pPr marL="165100" indent="-165100">
                        <a:spcAft>
                          <a:spcPts val="600"/>
                        </a:spcAft>
                        <a:buFont typeface="Arial" charset="0"/>
                        <a:buChar char="•"/>
                      </a:pPr>
                      <a:r>
                        <a:rPr lang="en-US" sz="1600" b="0" dirty="0">
                          <a:ln w="0"/>
                          <a:solidFill>
                            <a:srgbClr val="7030A0"/>
                          </a:solidFill>
                          <a:latin typeface="Arial" panose="020B0604020202020204" pitchFamily="34" charset="0"/>
                          <a:ea typeface="Avenir Book" charset="0"/>
                          <a:cs typeface="Arial" panose="020B0604020202020204" pitchFamily="34" charset="0"/>
                        </a:rPr>
                        <a:t>Assessment</a:t>
                      </a:r>
                    </a:p>
                    <a:p>
                      <a:pPr marL="165100" indent="-165100">
                        <a:spcAft>
                          <a:spcPts val="600"/>
                        </a:spcAft>
                        <a:buFont typeface="Arial" charset="0"/>
                        <a:buChar char="•"/>
                      </a:pPr>
                      <a:r>
                        <a:rPr lang="en-US" sz="1600" b="0" dirty="0">
                          <a:ln w="0"/>
                          <a:solidFill>
                            <a:srgbClr val="7030A0"/>
                          </a:solidFill>
                          <a:latin typeface="Arial" panose="020B0604020202020204" pitchFamily="34" charset="0"/>
                          <a:ea typeface="Avenir Book" charset="0"/>
                          <a:cs typeface="Arial" panose="020B0604020202020204" pitchFamily="34" charset="0"/>
                        </a:rPr>
                        <a:t>Profile</a:t>
                      </a:r>
                    </a:p>
                    <a:p>
                      <a:pPr marL="165100" indent="-165100">
                        <a:spcAft>
                          <a:spcPts val="600"/>
                        </a:spcAft>
                        <a:buFont typeface="Arial" charset="0"/>
                        <a:buChar char="•"/>
                      </a:pPr>
                      <a:r>
                        <a:rPr lang="en-US" sz="1600" b="0" dirty="0">
                          <a:ln w="0"/>
                          <a:solidFill>
                            <a:srgbClr val="7030A0"/>
                          </a:solidFill>
                          <a:latin typeface="Arial" panose="020B0604020202020204" pitchFamily="34" charset="0"/>
                          <a:ea typeface="Avenir Book" charset="0"/>
                          <a:cs typeface="Arial" panose="020B0604020202020204" pitchFamily="34" charset="0"/>
                        </a:rPr>
                        <a:t>Motivation</a:t>
                      </a:r>
                    </a:p>
                    <a:p>
                      <a:pPr marL="165100" indent="-165100">
                        <a:spcAft>
                          <a:spcPts val="600"/>
                        </a:spcAft>
                        <a:buFont typeface="Arial" charset="0"/>
                        <a:buChar char="•"/>
                      </a:pPr>
                      <a:r>
                        <a:rPr lang="en-US" sz="1600" b="0" dirty="0">
                          <a:ln w="0"/>
                          <a:solidFill>
                            <a:srgbClr val="7030A0"/>
                          </a:solidFill>
                          <a:latin typeface="Arial" panose="020B0604020202020204" pitchFamily="34" charset="0"/>
                          <a:ea typeface="Avenir Book" charset="0"/>
                          <a:cs typeface="Arial" panose="020B0604020202020204" pitchFamily="34" charset="0"/>
                        </a:rPr>
                        <a:t>User Preferences</a:t>
                      </a:r>
                    </a:p>
                    <a:p>
                      <a:endParaRPr lang="en-US" sz="1600" b="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600"/>
                        </a:spcAft>
                        <a:tabLst>
                          <a:tab pos="1371600" algn="l"/>
                        </a:tabLst>
                      </a:pPr>
                      <a:r>
                        <a:rPr lang="en-US" sz="1600" b="1" dirty="0">
                          <a:solidFill>
                            <a:schemeClr val="bg2">
                              <a:lumMod val="10000"/>
                            </a:schemeClr>
                          </a:solidFill>
                          <a:latin typeface="Arial" panose="020B0604020202020204" pitchFamily="34" charset="0"/>
                          <a:ea typeface="Avenir Heavy" charset="0"/>
                          <a:cs typeface="Arial" panose="020B0604020202020204" pitchFamily="34" charset="0"/>
                        </a:rPr>
                        <a:t>Mind+Body+</a:t>
                      </a:r>
                      <a:br>
                        <a:rPr lang="en-US" sz="1600" b="1" dirty="0">
                          <a:solidFill>
                            <a:schemeClr val="bg2">
                              <a:lumMod val="10000"/>
                            </a:schemeClr>
                          </a:solidFill>
                          <a:latin typeface="Arial" panose="020B0604020202020204" pitchFamily="34" charset="0"/>
                          <a:ea typeface="Avenir Heavy" charset="0"/>
                          <a:cs typeface="Arial" panose="020B0604020202020204" pitchFamily="34" charset="0"/>
                        </a:rPr>
                      </a:br>
                      <a:r>
                        <a:rPr lang="en-US" sz="1600" b="1" dirty="0">
                          <a:solidFill>
                            <a:schemeClr val="bg2">
                              <a:lumMod val="10000"/>
                            </a:schemeClr>
                          </a:solidFill>
                          <a:latin typeface="Arial" panose="020B0604020202020204" pitchFamily="34" charset="0"/>
                          <a:ea typeface="Avenir Heavy" charset="0"/>
                          <a:cs typeface="Arial" panose="020B0604020202020204" pitchFamily="34" charset="0"/>
                        </a:rPr>
                        <a:t>Spirit Resources</a:t>
                      </a:r>
                    </a:p>
                    <a:p>
                      <a:pPr marL="152400" indent="-152400">
                        <a:spcAft>
                          <a:spcPts val="600"/>
                        </a:spcAft>
                        <a:buFont typeface="Arial" charset="0"/>
                        <a:buChar char="•"/>
                        <a:tabLst>
                          <a:tab pos="1371600" algn="l"/>
                        </a:tabLst>
                      </a:pPr>
                      <a:r>
                        <a:rPr lang="en-US" sz="1600" b="0" dirty="0">
                          <a:solidFill>
                            <a:schemeClr val="accent3">
                              <a:lumMod val="75000"/>
                            </a:schemeClr>
                          </a:solidFill>
                          <a:latin typeface="Arial" panose="020B0604020202020204" pitchFamily="34" charset="0"/>
                          <a:ea typeface="Avenir Book" charset="0"/>
                          <a:cs typeface="Arial" panose="020B0604020202020204" pitchFamily="34" charset="0"/>
                        </a:rPr>
                        <a:t>Wellness</a:t>
                      </a:r>
                    </a:p>
                    <a:p>
                      <a:pPr marL="152400" indent="-152400">
                        <a:spcAft>
                          <a:spcPts val="600"/>
                        </a:spcAft>
                        <a:buFont typeface="Arial" charset="0"/>
                        <a:buChar char="•"/>
                        <a:tabLst>
                          <a:tab pos="1371600" algn="l"/>
                        </a:tabLst>
                      </a:pPr>
                      <a:r>
                        <a:rPr lang="en-US" sz="1600" b="0" dirty="0">
                          <a:solidFill>
                            <a:schemeClr val="accent3">
                              <a:lumMod val="75000"/>
                            </a:schemeClr>
                          </a:solidFill>
                          <a:latin typeface="Arial" panose="020B0604020202020204" pitchFamily="34" charset="0"/>
                          <a:ea typeface="Avenir Book" charset="0"/>
                          <a:cs typeface="Arial" panose="020B0604020202020204" pitchFamily="34" charset="0"/>
                        </a:rPr>
                        <a:t>Spiritual</a:t>
                      </a:r>
                    </a:p>
                    <a:p>
                      <a:pPr marL="152400" indent="-152400">
                        <a:spcAft>
                          <a:spcPts val="600"/>
                        </a:spcAft>
                        <a:buFont typeface="Arial" charset="0"/>
                        <a:buChar char="•"/>
                        <a:tabLst>
                          <a:tab pos="1371600" algn="l"/>
                        </a:tabLst>
                      </a:pPr>
                      <a:r>
                        <a:rPr lang="en-US" sz="1600" b="0" dirty="0">
                          <a:solidFill>
                            <a:schemeClr val="accent3">
                              <a:lumMod val="75000"/>
                            </a:schemeClr>
                          </a:solidFill>
                          <a:latin typeface="Arial" panose="020B0604020202020204" pitchFamily="34" charset="0"/>
                          <a:ea typeface="Avenir Book" charset="0"/>
                          <a:cs typeface="Arial" panose="020B0604020202020204" pitchFamily="34" charset="0"/>
                        </a:rPr>
                        <a:t>Social and Community</a:t>
                      </a:r>
                    </a:p>
                    <a:p>
                      <a:endParaRPr lang="en-US" sz="1600" b="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5" name="Group 4">
            <a:extLst>
              <a:ext uri="{FF2B5EF4-FFF2-40B4-BE49-F238E27FC236}">
                <a16:creationId xmlns:a16="http://schemas.microsoft.com/office/drawing/2014/main" id="{98BB4E02-2259-16BB-5C41-B59D596BB6D7}"/>
              </a:ext>
            </a:extLst>
          </p:cNvPr>
          <p:cNvGrpSpPr/>
          <p:nvPr/>
        </p:nvGrpSpPr>
        <p:grpSpPr>
          <a:xfrm>
            <a:off x="6569354" y="5231530"/>
            <a:ext cx="5461763" cy="734889"/>
            <a:chOff x="1338697" y="5402322"/>
            <a:chExt cx="7475103" cy="840919"/>
          </a:xfrm>
          <a:solidFill>
            <a:sysClr val="window" lastClr="FFFFFF"/>
          </a:solidFill>
        </p:grpSpPr>
        <p:sp>
          <p:nvSpPr>
            <p:cNvPr id="6" name="Rectangle 5">
              <a:extLst>
                <a:ext uri="{FF2B5EF4-FFF2-40B4-BE49-F238E27FC236}">
                  <a16:creationId xmlns:a16="http://schemas.microsoft.com/office/drawing/2014/main" id="{D6CD0400-F787-03AB-B7B5-E7D70F2D6032}"/>
                </a:ext>
              </a:extLst>
            </p:cNvPr>
            <p:cNvSpPr/>
            <p:nvPr/>
          </p:nvSpPr>
          <p:spPr>
            <a:xfrm>
              <a:off x="1338697" y="5402322"/>
              <a:ext cx="1343410" cy="838200"/>
            </a:xfrm>
            <a:prstGeom prst="rect">
              <a:avLst/>
            </a:prstGeom>
            <a:grpFill/>
            <a:ln w="25400" cap="flat" cmpd="sng" algn="ctr">
              <a:solidFill>
                <a:srgbClr val="EEECE1">
                  <a:lumMod val="75000"/>
                </a:srgbClr>
              </a:solidFill>
              <a:prstDash val="solid"/>
            </a:ln>
            <a:effectLst/>
          </p:spPr>
          <p:txBody>
            <a:bodyPr lIns="0" rIns="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Avenir Heavy" charset="0"/>
                  <a:cs typeface="Arial" panose="020B0604020202020204" pitchFamily="34" charset="0"/>
                </a:rPr>
                <a:t>Cognitive Behavioral Therapy</a:t>
              </a:r>
            </a:p>
          </p:txBody>
        </p:sp>
        <p:sp>
          <p:nvSpPr>
            <p:cNvPr id="7" name="Rectangle 6">
              <a:extLst>
                <a:ext uri="{FF2B5EF4-FFF2-40B4-BE49-F238E27FC236}">
                  <a16:creationId xmlns:a16="http://schemas.microsoft.com/office/drawing/2014/main" id="{D7E7E2BB-826C-1203-FCFD-95A7A2738939}"/>
                </a:ext>
              </a:extLst>
            </p:cNvPr>
            <p:cNvSpPr/>
            <p:nvPr/>
          </p:nvSpPr>
          <p:spPr>
            <a:xfrm>
              <a:off x="2871620" y="5405041"/>
              <a:ext cx="1343410" cy="838200"/>
            </a:xfrm>
            <a:prstGeom prst="rect">
              <a:avLst/>
            </a:prstGeom>
            <a:grpFill/>
            <a:ln w="25400" cap="flat" cmpd="sng" algn="ctr">
              <a:solidFill>
                <a:srgbClr val="EEECE1">
                  <a:lumMod val="75000"/>
                </a:srgbClr>
              </a:solidFill>
              <a:prstDash val="solid"/>
            </a:ln>
            <a:effectLst/>
          </p:spPr>
          <p:txBody>
            <a:bodyPr lIns="0" rIns="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Avenir Heavy" charset="0"/>
                  <a:cs typeface="Arial" panose="020B0604020202020204" pitchFamily="34" charset="0"/>
                </a:rPr>
                <a:t>Behavioral Activation</a:t>
              </a:r>
            </a:p>
          </p:txBody>
        </p:sp>
        <p:sp>
          <p:nvSpPr>
            <p:cNvPr id="8" name="Rectangle 7">
              <a:extLst>
                <a:ext uri="{FF2B5EF4-FFF2-40B4-BE49-F238E27FC236}">
                  <a16:creationId xmlns:a16="http://schemas.microsoft.com/office/drawing/2014/main" id="{5FACAE22-38F1-5573-1C3E-9D0968330CB7}"/>
                </a:ext>
              </a:extLst>
            </p:cNvPr>
            <p:cNvSpPr/>
            <p:nvPr/>
          </p:nvSpPr>
          <p:spPr>
            <a:xfrm>
              <a:off x="4404543" y="5405041"/>
              <a:ext cx="1343410" cy="838200"/>
            </a:xfrm>
            <a:prstGeom prst="rect">
              <a:avLst/>
            </a:prstGeom>
            <a:grpFill/>
            <a:ln w="25400" cap="flat" cmpd="sng" algn="ctr">
              <a:solidFill>
                <a:srgbClr val="EEECE1">
                  <a:lumMod val="75000"/>
                </a:srgbClr>
              </a:solidFill>
              <a:prstDash val="solid"/>
            </a:ln>
            <a:effectLst/>
          </p:spPr>
          <p:txBody>
            <a:bodyPr lIns="0" rIns="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Avenir Heavy" charset="0"/>
                  <a:cs typeface="Arial" panose="020B0604020202020204" pitchFamily="34" charset="0"/>
                </a:rPr>
                <a:t>Mindfulness</a:t>
              </a:r>
            </a:p>
          </p:txBody>
        </p:sp>
        <p:sp>
          <p:nvSpPr>
            <p:cNvPr id="9" name="Rectangle 8">
              <a:extLst>
                <a:ext uri="{FF2B5EF4-FFF2-40B4-BE49-F238E27FC236}">
                  <a16:creationId xmlns:a16="http://schemas.microsoft.com/office/drawing/2014/main" id="{3439D95E-922F-2DA2-1E3B-17B7B9BE0496}"/>
                </a:ext>
              </a:extLst>
            </p:cNvPr>
            <p:cNvSpPr/>
            <p:nvPr/>
          </p:nvSpPr>
          <p:spPr>
            <a:xfrm>
              <a:off x="5937466" y="5402323"/>
              <a:ext cx="1343410" cy="838200"/>
            </a:xfrm>
            <a:prstGeom prst="rect">
              <a:avLst/>
            </a:prstGeom>
            <a:grpFill/>
            <a:ln w="25400" cap="flat" cmpd="sng" algn="ctr">
              <a:solidFill>
                <a:srgbClr val="EEECE1">
                  <a:lumMod val="75000"/>
                </a:srgbClr>
              </a:solidFill>
              <a:prstDash val="solid"/>
            </a:ln>
            <a:effectLst/>
          </p:spPr>
          <p:txBody>
            <a:bodyPr lIns="0" rIns="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Avenir Heavy" charset="0"/>
                  <a:cs typeface="Arial" panose="020B0604020202020204" pitchFamily="34" charset="0"/>
                </a:rPr>
                <a:t>Motivational Interviewing</a:t>
              </a:r>
            </a:p>
          </p:txBody>
        </p:sp>
        <p:sp>
          <p:nvSpPr>
            <p:cNvPr id="10" name="Rectangle 9">
              <a:extLst>
                <a:ext uri="{FF2B5EF4-FFF2-40B4-BE49-F238E27FC236}">
                  <a16:creationId xmlns:a16="http://schemas.microsoft.com/office/drawing/2014/main" id="{4A27A5E8-5A49-9038-C649-2109650178C6}"/>
                </a:ext>
              </a:extLst>
            </p:cNvPr>
            <p:cNvSpPr/>
            <p:nvPr/>
          </p:nvSpPr>
          <p:spPr>
            <a:xfrm>
              <a:off x="7470390" y="5402322"/>
              <a:ext cx="1343410" cy="838200"/>
            </a:xfrm>
            <a:prstGeom prst="rect">
              <a:avLst/>
            </a:prstGeom>
            <a:grpFill/>
            <a:ln w="25400" cap="flat" cmpd="sng" algn="ctr">
              <a:solidFill>
                <a:srgbClr val="EEECE1">
                  <a:lumMod val="75000"/>
                </a:srgbClr>
              </a:solidFill>
              <a:prstDash val="solid"/>
            </a:ln>
            <a:effectLst/>
          </p:spPr>
          <p:txBody>
            <a:bodyPr lIns="0" rIns="0"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Avenir Heavy" charset="0"/>
                  <a:cs typeface="Arial" panose="020B0604020202020204" pitchFamily="34" charset="0"/>
                </a:rPr>
                <a:t>Positive Psychology</a:t>
              </a:r>
            </a:p>
          </p:txBody>
        </p:sp>
      </p:grpSp>
      <p:sp>
        <p:nvSpPr>
          <p:cNvPr id="12" name="TextBox 11">
            <a:extLst>
              <a:ext uri="{FF2B5EF4-FFF2-40B4-BE49-F238E27FC236}">
                <a16:creationId xmlns:a16="http://schemas.microsoft.com/office/drawing/2014/main" id="{1155BA27-4A2D-CE12-D3D7-7CE6CA4732E4}"/>
              </a:ext>
            </a:extLst>
          </p:cNvPr>
          <p:cNvSpPr txBox="1"/>
          <p:nvPr/>
        </p:nvSpPr>
        <p:spPr>
          <a:xfrm>
            <a:off x="-2507" y="1936659"/>
            <a:ext cx="6782127" cy="1754326"/>
          </a:xfrm>
          <a:prstGeom prst="rect">
            <a:avLst/>
          </a:prstGeom>
          <a:noFill/>
        </p:spPr>
        <p:txBody>
          <a:bodyPr wrap="square">
            <a:spAutoFit/>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CECF9">
                    <a:lumMod val="10000"/>
                  </a:srgbClr>
                </a:solidFill>
                <a:effectLst/>
                <a:uLnTx/>
                <a:uFillTx/>
                <a:latin typeface="Calibri" panose="020F0502020204030204"/>
                <a:ea typeface="+mn-ea"/>
                <a:cs typeface="+mn-cs"/>
              </a:rPr>
              <a:t>Personalized care modules promote skill-building, resiliency and mindfulness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DCECF9">
                  <a:lumMod val="10000"/>
                </a:srgbClr>
              </a:solidFill>
              <a:effectLst/>
              <a:uLnTx/>
              <a:uFillTx/>
              <a:latin typeface="Calibri" panose="020F0502020204030204"/>
              <a:ea typeface="+mn-ea"/>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CECF9">
                    <a:lumMod val="10000"/>
                  </a:srgbClr>
                </a:solidFill>
                <a:effectLst/>
                <a:uLnTx/>
                <a:uFillTx/>
                <a:latin typeface="Calibri" panose="020F0502020204030204"/>
                <a:ea typeface="+mn-ea"/>
                <a:cs typeface="+mn-cs"/>
              </a:rPr>
              <a:t>Combines </a:t>
            </a:r>
            <a:r>
              <a:rPr kumimoji="0" lang="en-US" sz="1800" b="0" i="0" u="sng" strike="noStrike" kern="1200" cap="none" spc="0" normalizeH="0" baseline="0" noProof="0" dirty="0">
                <a:ln>
                  <a:noFill/>
                </a:ln>
                <a:solidFill>
                  <a:srgbClr val="DCECF9">
                    <a:lumMod val="10000"/>
                  </a:srgbClr>
                </a:solidFill>
                <a:effectLst/>
                <a:uLnTx/>
                <a:uFillTx/>
                <a:latin typeface="Calibri" panose="020F0502020204030204"/>
                <a:ea typeface="+mn-ea"/>
                <a:cs typeface="+mn-cs"/>
              </a:rPr>
              <a:t>live coaching </a:t>
            </a:r>
            <a:r>
              <a:rPr kumimoji="0" lang="en-US" sz="1800" b="0" i="0" u="none" strike="noStrike" kern="1200" cap="none" spc="0" normalizeH="0" baseline="0" noProof="0" dirty="0">
                <a:ln>
                  <a:noFill/>
                </a:ln>
                <a:solidFill>
                  <a:srgbClr val="DCECF9">
                    <a:lumMod val="10000"/>
                  </a:srgbClr>
                </a:solidFill>
                <a:effectLst/>
                <a:uLnTx/>
                <a:uFillTx/>
                <a:latin typeface="Calibri" panose="020F0502020204030204"/>
                <a:ea typeface="+mn-ea"/>
                <a:cs typeface="+mn-cs"/>
              </a:rPr>
              <a:t>with caring clinicians and </a:t>
            </a:r>
            <a:r>
              <a:rPr kumimoji="0" lang="en-US" sz="1800" b="0" i="0" u="sng" strike="noStrike" kern="1200" cap="none" spc="0" normalizeH="0" baseline="0" noProof="0" dirty="0">
                <a:ln>
                  <a:noFill/>
                </a:ln>
                <a:solidFill>
                  <a:srgbClr val="DCECF9">
                    <a:lumMod val="10000"/>
                  </a:srgbClr>
                </a:solidFill>
                <a:effectLst/>
                <a:uLnTx/>
                <a:uFillTx/>
                <a:latin typeface="Calibri" panose="020F0502020204030204"/>
                <a:ea typeface="+mn-ea"/>
                <a:cs typeface="+mn-cs"/>
              </a:rPr>
              <a:t>online Cognitive Behavioral Therapy </a:t>
            </a:r>
            <a:r>
              <a:rPr kumimoji="0" lang="en-US" sz="1800" b="0" i="0" u="none" strike="noStrike" kern="1200" cap="none" spc="0" normalizeH="0" baseline="0" noProof="0" dirty="0">
                <a:ln>
                  <a:noFill/>
                </a:ln>
                <a:solidFill>
                  <a:srgbClr val="DCECF9">
                    <a:lumMod val="10000"/>
                  </a:srgbClr>
                </a:solidFill>
                <a:effectLst/>
                <a:uLnTx/>
                <a:uFillTx/>
                <a:latin typeface="Calibri" panose="020F0502020204030204"/>
                <a:ea typeface="+mn-ea"/>
                <a:cs typeface="+mn-cs"/>
              </a:rPr>
              <a:t>(CBT) lessons to</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DCECF9">
                  <a:lumMod val="10000"/>
                </a:srgbClr>
              </a:solidFill>
              <a:effectLst/>
              <a:uLnTx/>
              <a:uFillTx/>
              <a:latin typeface="Calibri" panose="020F0502020204030204"/>
              <a:ea typeface="+mn-ea"/>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CECF9">
                    <a:lumMod val="10000"/>
                  </a:srgbClr>
                </a:solidFill>
                <a:effectLst/>
                <a:uLnTx/>
                <a:uFillTx/>
                <a:latin typeface="Calibri" panose="020F0502020204030204"/>
                <a:ea typeface="+mn-ea"/>
                <a:cs typeface="+mn-cs"/>
              </a:rPr>
              <a:t>Peer- to –peer communities encourage additional social support</a:t>
            </a:r>
          </a:p>
        </p:txBody>
      </p:sp>
      <p:sp>
        <p:nvSpPr>
          <p:cNvPr id="23" name="TextBox 22">
            <a:extLst>
              <a:ext uri="{FF2B5EF4-FFF2-40B4-BE49-F238E27FC236}">
                <a16:creationId xmlns:a16="http://schemas.microsoft.com/office/drawing/2014/main" id="{BE486FD4-6883-EDED-5D97-3B188866CC1A}"/>
              </a:ext>
            </a:extLst>
          </p:cNvPr>
          <p:cNvSpPr txBox="1"/>
          <p:nvPr/>
        </p:nvSpPr>
        <p:spPr>
          <a:xfrm>
            <a:off x="4892653" y="1361501"/>
            <a:ext cx="19771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A760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Learn to Live Video</a:t>
            </a:r>
            <a:endParaRPr kumimoji="0" lang="en-US" sz="1800" b="0" i="0" u="none" strike="noStrike" kern="1200" cap="none" spc="0" normalizeH="0" baseline="0" noProof="0" dirty="0">
              <a:ln>
                <a:noFill/>
              </a:ln>
              <a:solidFill>
                <a:srgbClr val="EA76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D1DEEB8-E79A-C015-FF93-038BE83055D2}"/>
              </a:ext>
            </a:extLst>
          </p:cNvPr>
          <p:cNvSpPr txBox="1"/>
          <p:nvPr/>
        </p:nvSpPr>
        <p:spPr>
          <a:xfrm>
            <a:off x="7143420" y="121075"/>
            <a:ext cx="4727915" cy="33855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Programs Section  Emotional Wellbeing Resources</a:t>
            </a:r>
          </a:p>
        </p:txBody>
      </p:sp>
    </p:spTree>
    <p:extLst>
      <p:ext uri="{BB962C8B-B14F-4D97-AF65-F5344CB8AC3E}">
        <p14:creationId xmlns:p14="http://schemas.microsoft.com/office/powerpoint/2010/main" val="215646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egal">
  <a:themeElements>
    <a:clrScheme name="Custom 346">
      <a:dk1>
        <a:srgbClr val="32383D"/>
      </a:dk1>
      <a:lt1>
        <a:sysClr val="window" lastClr="FFFFFF"/>
      </a:lt1>
      <a:dk2>
        <a:srgbClr val="0072BC"/>
      </a:dk2>
      <a:lt2>
        <a:srgbClr val="B32572"/>
      </a:lt2>
      <a:accent1>
        <a:srgbClr val="DB1E36"/>
      </a:accent1>
      <a:accent2>
        <a:srgbClr val="A2B427"/>
      </a:accent2>
      <a:accent3>
        <a:srgbClr val="009BA7"/>
      </a:accent3>
      <a:accent4>
        <a:srgbClr val="F58021"/>
      </a:accent4>
      <a:accent5>
        <a:srgbClr val="FFE539"/>
      </a:accent5>
      <a:accent6>
        <a:srgbClr val="58B6E7"/>
      </a:accent6>
      <a:hlink>
        <a:srgbClr val="009BA7"/>
      </a:hlink>
      <a:folHlink>
        <a:srgbClr val="8D8E8D"/>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A160-Sales_Story-R1.3-030117" id="{8B147366-E00A-4596-B435-A734F1F4EACA}" vid="{A843BF01-A378-4C7E-8E3C-5A691079264B}"/>
    </a:ext>
  </a:extLst>
</a:theme>
</file>

<file path=ppt/theme/theme2.xml><?xml version="1.0" encoding="utf-8"?>
<a:theme xmlns:a="http://schemas.openxmlformats.org/drawingml/2006/main" name="2_Custom Design">
  <a:themeElements>
    <a:clrScheme name="Anthem 1">
      <a:dk1>
        <a:srgbClr val="32383C"/>
      </a:dk1>
      <a:lt1>
        <a:srgbClr val="FFFFFF"/>
      </a:lt1>
      <a:dk2>
        <a:srgbClr val="0078C1"/>
      </a:dk2>
      <a:lt2>
        <a:srgbClr val="69B2E5"/>
      </a:lt2>
      <a:accent1>
        <a:srgbClr val="9C005D"/>
      </a:accent1>
      <a:accent2>
        <a:srgbClr val="D31441"/>
      </a:accent2>
      <a:accent3>
        <a:srgbClr val="FE5E3A"/>
      </a:accent3>
      <a:accent4>
        <a:srgbClr val="FBB61D"/>
      </a:accent4>
      <a:accent5>
        <a:srgbClr val="37B563"/>
      </a:accent5>
      <a:accent6>
        <a:srgbClr val="B6D353"/>
      </a:accent6>
      <a:hlink>
        <a:srgbClr val="69B2E5"/>
      </a:hlink>
      <a:folHlink>
        <a:srgbClr val="9C005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them_Template_2018Rachel" id="{B0DBD2ED-AD9A-B841-89C5-928A62A0D802}" vid="{C00D2163-1BC6-0F41-88B4-74EF91329162}"/>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2B6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Updated Design Slides">
  <a:themeElements>
    <a:clrScheme name="Custom 446">
      <a:dk1>
        <a:srgbClr val="5E5E5E"/>
      </a:dk1>
      <a:lt1>
        <a:srgbClr val="FFFFFF"/>
      </a:lt1>
      <a:dk2>
        <a:srgbClr val="002069"/>
      </a:dk2>
      <a:lt2>
        <a:srgbClr val="DCECF9"/>
      </a:lt2>
      <a:accent1>
        <a:srgbClr val="0079C2"/>
      </a:accent1>
      <a:accent2>
        <a:srgbClr val="69B3E7"/>
      </a:accent2>
      <a:accent3>
        <a:srgbClr val="BCDDF3"/>
      </a:accent3>
      <a:accent4>
        <a:srgbClr val="335879"/>
      </a:accent4>
      <a:accent5>
        <a:srgbClr val="EA7600"/>
      </a:accent5>
      <a:accent6>
        <a:srgbClr val="ABAD00"/>
      </a:accent6>
      <a:hlink>
        <a:srgbClr val="128ACB"/>
      </a:hlink>
      <a:folHlink>
        <a:srgbClr val="6682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levance Health">
  <a:themeElements>
    <a:clrScheme name="Elevance">
      <a:dk1>
        <a:srgbClr val="1A3673"/>
      </a:dk1>
      <a:lt1>
        <a:srgbClr val="FFFFFF"/>
      </a:lt1>
      <a:dk2>
        <a:srgbClr val="202020"/>
      </a:dk2>
      <a:lt2>
        <a:srgbClr val="E1EDFF"/>
      </a:lt2>
      <a:accent1>
        <a:srgbClr val="1A3673"/>
      </a:accent1>
      <a:accent2>
        <a:srgbClr val="2861BB"/>
      </a:accent2>
      <a:accent3>
        <a:srgbClr val="E1EDFF"/>
      </a:accent3>
      <a:accent4>
        <a:srgbClr val="44B8F3"/>
      </a:accent4>
      <a:accent5>
        <a:srgbClr val="E3715F"/>
      </a:accent5>
      <a:accent6>
        <a:srgbClr val="00BBBA"/>
      </a:accent6>
      <a:hlink>
        <a:srgbClr val="0F61FE"/>
      </a:hlink>
      <a:folHlink>
        <a:srgbClr val="7030A0"/>
      </a:folHlink>
    </a:clrScheme>
    <a:fontScheme name="Elevance">
      <a:majorFont>
        <a:latin typeface="Elevance Sans Medium"/>
        <a:ea typeface=""/>
        <a:cs typeface=""/>
      </a:majorFont>
      <a:minorFont>
        <a:latin typeface="Elevan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smtClean="0">
            <a:solidFill>
              <a:schemeClr val="tx2"/>
            </a:solidFill>
          </a:defRPr>
        </a:defPPr>
      </a:lstStyle>
    </a:txDef>
  </a:objectDefaults>
  <a:extraClrSchemeLst/>
  <a:custClrLst>
    <a:custClr name="Navy">
      <a:srgbClr val="1A3673"/>
    </a:custClr>
    <a:custClr name="Medium Navy">
      <a:srgbClr val="2861BB"/>
    </a:custClr>
    <a:custClr name="Light Navy">
      <a:srgbClr val="6A97DF"/>
    </a:custClr>
    <a:custClr name="Pale Navy">
      <a:srgbClr val="E1EDFF"/>
    </a:custClr>
    <a:custClr name="White">
      <a:srgbClr val="FFFFFF"/>
    </a:custClr>
    <a:custClr name="Cyan">
      <a:srgbClr val="44B8F3"/>
    </a:custClr>
    <a:custClr name="Medium Cyan">
      <a:srgbClr val="8FD4F8"/>
    </a:custClr>
    <a:custClr name="Light Cyan">
      <a:srgbClr val="C7EAFB"/>
    </a:custClr>
    <a:custClr name="Pale Cyan">
      <a:srgbClr val="E3F4FD"/>
    </a:custClr>
    <a:custClr name="White">
      <a:srgbClr val="FFFFFF"/>
    </a:custClr>
    <a:custClr name="Turquoise">
      <a:srgbClr val="00BBBA"/>
    </a:custClr>
    <a:custClr name="Medium Turquoise">
      <a:srgbClr val="66D6D6"/>
    </a:custClr>
    <a:custClr name="Light Turquoise">
      <a:srgbClr val="B2EBEA"/>
    </a:custClr>
    <a:custClr name="Pale Turquoise">
      <a:srgbClr val="D9F5F5"/>
    </a:custClr>
    <a:custClr name="White">
      <a:srgbClr val="FFFFFF"/>
    </a:custClr>
    <a:custClr name="Terra Cotta">
      <a:srgbClr val="E3725F"/>
    </a:custClr>
    <a:custClr name="Medium Terra Cotta">
      <a:srgbClr val="EEAA9F"/>
    </a:custClr>
    <a:custClr name="Light Terra Cotta">
      <a:srgbClr val="F7D5CF"/>
    </a:custClr>
    <a:custClr name="Pale Terra Cotta">
      <a:srgbClr val="FBEAE7"/>
    </a:custClr>
    <a:custClr name="White">
      <a:srgbClr val="FFFFFF"/>
    </a:custClr>
  </a:custClrLst>
  <a:extLst>
    <a:ext uri="{05A4C25C-085E-4340-85A3-A5531E510DB2}">
      <thm15:themeFamily xmlns:thm15="http://schemas.microsoft.com/office/thememl/2012/main" name="Elevance_Template_051222_ESans-v02.pptx" id="{4877489E-214E-4906-9BAC-66D2DCC38399}" vid="{06EB562B-6A89-49A4-95AE-D0D94BDA507D}"/>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36F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ANA160-Sales_Story-R1.3-030117">
  <a:themeElements>
    <a:clrScheme name="174">
      <a:dk1>
        <a:srgbClr val="32383D"/>
      </a:dk1>
      <a:lt1>
        <a:srgbClr val="FFFFFF"/>
      </a:lt1>
      <a:dk2>
        <a:srgbClr val="0079C2"/>
      </a:dk2>
      <a:lt2>
        <a:srgbClr val="FFFFFF"/>
      </a:lt2>
      <a:accent1>
        <a:srgbClr val="69B3E7"/>
      </a:accent1>
      <a:accent2>
        <a:srgbClr val="39B564"/>
      </a:accent2>
      <a:accent3>
        <a:srgbClr val="EE9621"/>
      </a:accent3>
      <a:accent4>
        <a:srgbClr val="FE5E3C"/>
      </a:accent4>
      <a:accent5>
        <a:srgbClr val="D41441"/>
      </a:accent5>
      <a:accent6>
        <a:srgbClr val="AE2473"/>
      </a:accent6>
      <a:hlink>
        <a:srgbClr val="32383D"/>
      </a:hlink>
      <a:folHlink>
        <a:srgbClr val="32383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A160-Sales_Story-R1.3-030117" id="{8B147366-E00A-4596-B435-A734F1F4EACA}" vid="{6C190F1C-F069-4F5A-8126-8ABD29245EF9}"/>
    </a:ext>
  </a:extLst>
</a:theme>
</file>

<file path=ppt/theme/theme8.xml><?xml version="1.0" encoding="utf-8"?>
<a:theme xmlns:a="http://schemas.openxmlformats.org/drawingml/2006/main" name="BS Template">
  <a:themeElements>
    <a:clrScheme name="Anthem BCBS">
      <a:dk1>
        <a:srgbClr val="1A3673"/>
      </a:dk1>
      <a:lt1>
        <a:srgbClr val="FFFFFF"/>
      </a:lt1>
      <a:dk2>
        <a:srgbClr val="231E33"/>
      </a:dk2>
      <a:lt2>
        <a:srgbClr val="E1EDFF"/>
      </a:lt2>
      <a:accent1>
        <a:srgbClr val="1355E9"/>
      </a:accent1>
      <a:accent2>
        <a:srgbClr val="F26959"/>
      </a:accent2>
      <a:accent3>
        <a:srgbClr val="1A3673"/>
      </a:accent3>
      <a:accent4>
        <a:srgbClr val="44B8F3"/>
      </a:accent4>
      <a:accent5>
        <a:srgbClr val="E1EDFF"/>
      </a:accent5>
      <a:accent6>
        <a:srgbClr val="FAC12C"/>
      </a:accent6>
      <a:hlink>
        <a:srgbClr val="44B8F3"/>
      </a:hlink>
      <a:folHlink>
        <a:srgbClr val="1355E9"/>
      </a:folHlink>
    </a:clrScheme>
    <a:fontScheme name="Elevance">
      <a:majorFont>
        <a:latin typeface="Elevance Sans Medium"/>
        <a:ea typeface=""/>
        <a:cs typeface=""/>
      </a:majorFont>
      <a:minorFont>
        <a:latin typeface="Elevan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smtClean="0">
            <a:solidFill>
              <a:schemeClr val="tx2"/>
            </a:solidFill>
          </a:defRPr>
        </a:defPPr>
      </a:lstStyle>
    </a:txDef>
  </a:objectDefaults>
  <a:extraClrSchemeLst/>
  <a:custClrLst>
    <a:custClr name="Navy">
      <a:srgbClr val="1A3673"/>
    </a:custClr>
    <a:custClr name="Blue">
      <a:srgbClr val="1355E9"/>
    </a:custClr>
    <a:custClr name="Cyan">
      <a:srgbClr val="44B8F3"/>
    </a:custClr>
    <a:custClr name="Pale Cyan">
      <a:srgbClr val="E1EDFF"/>
    </a:custClr>
    <a:custClr name="Coral">
      <a:srgbClr val="F2695A"/>
    </a:custClr>
    <a:custClr name="Green">
      <a:srgbClr val="9EE110"/>
    </a:custClr>
    <a:custClr name="Yellow">
      <a:srgbClr val="FAC12C"/>
    </a:custClr>
  </a:custClrLst>
  <a:extLst>
    <a:ext uri="{05A4C25C-085E-4340-85A3-A5531E510DB2}">
      <thm15:themeFamily xmlns:thm15="http://schemas.microsoft.com/office/thememl/2012/main" name="Anthem_DesignerOnlyTemplate" id="{8B44F4FC-88F2-314F-81DA-CB8A93DC0195}" vid="{F9FAD9AA-CA25-EE4E-BA5B-C6A85BB5E29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11708</TotalTime>
  <Words>2133</Words>
  <Application>Microsoft Office PowerPoint</Application>
  <PresentationFormat>Widescreen</PresentationFormat>
  <Paragraphs>223</Paragraphs>
  <Slides>13</Slides>
  <Notes>12</Notes>
  <HiddenSlides>0</HiddenSlides>
  <MMClips>0</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13</vt:i4>
      </vt:variant>
    </vt:vector>
  </HeadingPairs>
  <TitlesOfParts>
    <vt:vector size="36" baseType="lpstr">
      <vt:lpstr>Arial</vt:lpstr>
      <vt:lpstr>Arial Black</vt:lpstr>
      <vt:lpstr>Arial Narrow</vt:lpstr>
      <vt:lpstr>Arial Unicode MS</vt:lpstr>
      <vt:lpstr>Calibri</vt:lpstr>
      <vt:lpstr>Elevance Sans</vt:lpstr>
      <vt:lpstr>Elevance Sans Medium</vt:lpstr>
      <vt:lpstr>Elevance Sans Semibold</vt:lpstr>
      <vt:lpstr>Futura PT Bold</vt:lpstr>
      <vt:lpstr>Lucida Grande</vt:lpstr>
      <vt:lpstr>Monaco</vt:lpstr>
      <vt:lpstr>Montserrat Regular</vt:lpstr>
      <vt:lpstr>Segoe UI</vt:lpstr>
      <vt:lpstr>System Font Regular</vt:lpstr>
      <vt:lpstr>Legal</vt:lpstr>
      <vt:lpstr>2_Custom Design</vt:lpstr>
      <vt:lpstr>8_Office Theme</vt:lpstr>
      <vt:lpstr>5_Updated Design Slides</vt:lpstr>
      <vt:lpstr>Elevance Health</vt:lpstr>
      <vt:lpstr>4_Office Theme</vt:lpstr>
      <vt:lpstr>1_ANA160-Sales_Story-R1.3-030117</vt:lpstr>
      <vt:lpstr>BS Template</vt:lpstr>
      <vt:lpstr>think-cell Slide</vt:lpstr>
      <vt:lpstr>2025 Wellbeing Solutions </vt:lpstr>
      <vt:lpstr>Sydney Health mobile app</vt:lpstr>
      <vt:lpstr>PowerPoint Presentation</vt:lpstr>
      <vt:lpstr>ConditionCare support</vt:lpstr>
      <vt:lpstr>Building Healthy Families</vt:lpstr>
      <vt:lpstr>Cancer Care Navigators</vt:lpstr>
      <vt:lpstr>Digital Concierge Care</vt:lpstr>
      <vt:lpstr>Diabetes Prevention Program</vt:lpstr>
      <vt:lpstr>Emotional Wellbeing Resources</vt:lpstr>
      <vt:lpstr>PowerPoint Presentation</vt:lpstr>
      <vt:lpstr>Virtual Care Center</vt:lpstr>
      <vt:lpstr>SpecialOffers</vt:lpstr>
      <vt:lpstr>Thank You!</vt:lpstr>
    </vt:vector>
  </TitlesOfParts>
  <Company>Anthem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Wellbeing Solutions</dc:title>
  <dc:creator>Boyer, Dina</dc:creator>
  <cp:lastModifiedBy>Bihiga, Clementine</cp:lastModifiedBy>
  <cp:revision>22</cp:revision>
  <dcterms:created xsi:type="dcterms:W3CDTF">2022-08-29T13:06:06Z</dcterms:created>
  <dcterms:modified xsi:type="dcterms:W3CDTF">2024-08-07T16:05:05Z</dcterms:modified>
</cp:coreProperties>
</file>